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2"/>
  </p:notesMasterIdLst>
  <p:sldIdLst>
    <p:sldId id="308" r:id="rId5"/>
    <p:sldId id="371" r:id="rId6"/>
    <p:sldId id="376" r:id="rId7"/>
    <p:sldId id="406" r:id="rId8"/>
    <p:sldId id="392" r:id="rId9"/>
    <p:sldId id="366" r:id="rId10"/>
    <p:sldId id="310" r:id="rId11"/>
  </p:sldIdLst>
  <p:sldSz cx="9144000" cy="6858000" type="screen4x3"/>
  <p:notesSz cx="6735763" cy="9866313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75" autoAdjust="0"/>
  </p:normalViewPr>
  <p:slideViewPr>
    <p:cSldViewPr>
      <p:cViewPr varScale="1">
        <p:scale>
          <a:sx n="64" d="100"/>
          <a:sy n="64" d="100"/>
        </p:scale>
        <p:origin x="636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1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1599BA-9CE8-4EB9-A048-D1DB1D729D08}" type="doc">
      <dgm:prSet loTypeId="urn:microsoft.com/office/officeart/2005/8/layout/radial1" loCatId="cycle" qsTypeId="urn:microsoft.com/office/officeart/2005/8/quickstyle/3d1" qsCatId="3D" csTypeId="urn:microsoft.com/office/officeart/2005/8/colors/colorful1#2" csCatId="colorful" phldr="1"/>
      <dgm:spPr/>
      <dgm:t>
        <a:bodyPr/>
        <a:lstStyle/>
        <a:p>
          <a:endParaRPr lang="el-GR"/>
        </a:p>
      </dgm:t>
    </dgm:pt>
    <dgm:pt modelId="{B45A8208-E7B8-476F-9F44-60C6E15660AB}">
      <dgm:prSet phldrT="[Κείμενο]" custT="1"/>
      <dgm:spPr/>
      <dgm:t>
        <a:bodyPr/>
        <a:lstStyle/>
        <a:p>
          <a:pPr algn="ctr"/>
          <a:r>
            <a:rPr lang="el-GR" sz="1800" b="1" dirty="0">
              <a:solidFill>
                <a:schemeClr val="bg1"/>
              </a:solidFill>
            </a:rPr>
            <a:t>Επιστροφές</a:t>
          </a:r>
          <a:endParaRPr lang="el-GR" sz="1400" b="1" dirty="0">
            <a:solidFill>
              <a:schemeClr val="bg1"/>
            </a:solidFill>
          </a:endParaRPr>
        </a:p>
      </dgm:t>
    </dgm:pt>
    <dgm:pt modelId="{56C787C7-5080-49D3-A369-7D6D57B8CE24}" type="parTrans" cxnId="{A3CCCE43-DA85-47AF-9065-9742E648AC33}">
      <dgm:prSet/>
      <dgm:spPr/>
      <dgm:t>
        <a:bodyPr/>
        <a:lstStyle/>
        <a:p>
          <a:pPr algn="ctr"/>
          <a:endParaRPr lang="el-GR" b="1"/>
        </a:p>
      </dgm:t>
    </dgm:pt>
    <dgm:pt modelId="{486E0B35-2C9A-4CC3-B852-F4B0FE2ED028}" type="sibTrans" cxnId="{A3CCCE43-DA85-47AF-9065-9742E648AC33}">
      <dgm:prSet/>
      <dgm:spPr/>
      <dgm:t>
        <a:bodyPr/>
        <a:lstStyle/>
        <a:p>
          <a:pPr algn="ctr"/>
          <a:endParaRPr lang="el-GR" b="1"/>
        </a:p>
      </dgm:t>
    </dgm:pt>
    <dgm:pt modelId="{D86DAC9E-C259-4BA2-B6C9-9EC5A4291986}">
      <dgm:prSet phldrT="[Κείμενο]" custT="1"/>
      <dgm:spPr/>
      <dgm:t>
        <a:bodyPr/>
        <a:lstStyle/>
        <a:p>
          <a:pPr algn="ctr"/>
          <a:r>
            <a:rPr lang="el-GR" sz="1800" b="1" dirty="0"/>
            <a:t>Αναγκαστικές</a:t>
          </a:r>
          <a:endParaRPr lang="el-GR" sz="2000" b="1" dirty="0"/>
        </a:p>
      </dgm:t>
    </dgm:pt>
    <dgm:pt modelId="{8E6172CC-3897-4737-9A4B-23DB276560BC}" type="parTrans" cxnId="{FDE1A221-A985-4CAE-8972-4D0438F69740}">
      <dgm:prSet/>
      <dgm:spPr/>
      <dgm:t>
        <a:bodyPr/>
        <a:lstStyle/>
        <a:p>
          <a:pPr algn="ctr"/>
          <a:endParaRPr lang="el-GR" b="1"/>
        </a:p>
      </dgm:t>
    </dgm:pt>
    <dgm:pt modelId="{C75E6F13-345B-4CD0-81E9-F78DF3AD375B}" type="sibTrans" cxnId="{FDE1A221-A985-4CAE-8972-4D0438F69740}">
      <dgm:prSet/>
      <dgm:spPr/>
      <dgm:t>
        <a:bodyPr/>
        <a:lstStyle/>
        <a:p>
          <a:pPr algn="ctr"/>
          <a:endParaRPr lang="el-GR" b="1"/>
        </a:p>
      </dgm:t>
    </dgm:pt>
    <dgm:pt modelId="{2432482C-F52E-449E-AB25-32CFAF441E67}">
      <dgm:prSet phldrT="[Κείμενο]" custT="1"/>
      <dgm:spPr/>
      <dgm:t>
        <a:bodyPr/>
        <a:lstStyle/>
        <a:p>
          <a:pPr algn="ctr"/>
          <a:r>
            <a:rPr lang="el-GR" sz="1800" b="1" dirty="0"/>
            <a:t>Εθελούσιες</a:t>
          </a:r>
          <a:endParaRPr lang="el-GR" sz="1050" b="1" dirty="0"/>
        </a:p>
      </dgm:t>
    </dgm:pt>
    <dgm:pt modelId="{B95A66D8-DA62-4077-97B6-45728E4BE7E2}" type="parTrans" cxnId="{BE75ED0C-05C3-47CD-BF55-97993FA8C201}">
      <dgm:prSet/>
      <dgm:spPr/>
      <dgm:t>
        <a:bodyPr/>
        <a:lstStyle/>
        <a:p>
          <a:pPr algn="ctr"/>
          <a:endParaRPr lang="el-GR" b="1"/>
        </a:p>
      </dgm:t>
    </dgm:pt>
    <dgm:pt modelId="{88E2EEAD-D301-47A8-BD00-6419C62EFBC4}" type="sibTrans" cxnId="{BE75ED0C-05C3-47CD-BF55-97993FA8C201}">
      <dgm:prSet/>
      <dgm:spPr/>
      <dgm:t>
        <a:bodyPr/>
        <a:lstStyle/>
        <a:p>
          <a:pPr algn="ctr"/>
          <a:endParaRPr lang="el-GR" b="1"/>
        </a:p>
      </dgm:t>
    </dgm:pt>
    <dgm:pt modelId="{777F456F-44FA-447C-8EFF-1BD88C92C821}">
      <dgm:prSet phldrT="[Κείμενο]" custT="1"/>
      <dgm:spPr/>
      <dgm:t>
        <a:bodyPr/>
        <a:lstStyle/>
        <a:p>
          <a:pPr algn="ctr"/>
          <a:r>
            <a:rPr lang="el-GR" sz="1800" b="1" dirty="0" err="1"/>
            <a:t>Επανεισδοχή</a:t>
          </a:r>
          <a:endParaRPr lang="el-GR" sz="1200" b="1" dirty="0"/>
        </a:p>
      </dgm:t>
    </dgm:pt>
    <dgm:pt modelId="{66CBAF76-433A-40E3-B8E5-9B974BB1DB7C}" type="parTrans" cxnId="{AAD90E51-5AFD-48C3-8B89-5BCE7DEFEF6F}">
      <dgm:prSet/>
      <dgm:spPr/>
      <dgm:t>
        <a:bodyPr/>
        <a:lstStyle/>
        <a:p>
          <a:pPr algn="ctr"/>
          <a:endParaRPr lang="el-GR" b="1"/>
        </a:p>
      </dgm:t>
    </dgm:pt>
    <dgm:pt modelId="{FC8EC694-477A-408E-BF18-C464BE5991BF}" type="sibTrans" cxnId="{AAD90E51-5AFD-48C3-8B89-5BCE7DEFEF6F}">
      <dgm:prSet/>
      <dgm:spPr/>
      <dgm:t>
        <a:bodyPr/>
        <a:lstStyle/>
        <a:p>
          <a:pPr algn="ctr"/>
          <a:endParaRPr lang="el-GR" b="1"/>
        </a:p>
      </dgm:t>
    </dgm:pt>
    <dgm:pt modelId="{F0C52415-1E1F-40B7-A6BF-6E2467CE9BCE}">
      <dgm:prSet phldrT="[Κείμενο]" custT="1"/>
      <dgm:spPr/>
      <dgm:t>
        <a:bodyPr/>
        <a:lstStyle/>
        <a:p>
          <a:pPr algn="ctr"/>
          <a:r>
            <a:rPr lang="el-GR" sz="1800" b="1" dirty="0"/>
            <a:t>Οικειοθελείς</a:t>
          </a:r>
        </a:p>
      </dgm:t>
    </dgm:pt>
    <dgm:pt modelId="{3A94A67D-387D-4186-AD56-4B4591844DED}" type="parTrans" cxnId="{868DE995-4C52-4F03-ACDC-836D069B10B5}">
      <dgm:prSet/>
      <dgm:spPr/>
      <dgm:t>
        <a:bodyPr/>
        <a:lstStyle/>
        <a:p>
          <a:pPr algn="ctr"/>
          <a:endParaRPr lang="el-GR" b="1"/>
        </a:p>
      </dgm:t>
    </dgm:pt>
    <dgm:pt modelId="{2AC9831A-6CB8-4ECA-950D-7A697235A2DD}" type="sibTrans" cxnId="{868DE995-4C52-4F03-ACDC-836D069B10B5}">
      <dgm:prSet/>
      <dgm:spPr/>
      <dgm:t>
        <a:bodyPr/>
        <a:lstStyle/>
        <a:p>
          <a:pPr algn="ctr"/>
          <a:endParaRPr lang="el-GR" b="1"/>
        </a:p>
      </dgm:t>
    </dgm:pt>
    <dgm:pt modelId="{29CB85D5-6503-4997-832E-98E70E135D53}" type="pres">
      <dgm:prSet presAssocID="{E81599BA-9CE8-4EB9-A048-D1DB1D729D0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A2CF98B-D0EE-4CF9-80CC-07EECC98A0FF}" type="pres">
      <dgm:prSet presAssocID="{B45A8208-E7B8-476F-9F44-60C6E15660AB}" presName="centerShape" presStyleLbl="node0" presStyleIdx="0" presStyleCnt="1" custScaleX="148854" custScaleY="98269"/>
      <dgm:spPr/>
    </dgm:pt>
    <dgm:pt modelId="{CFB1E203-4800-4F9D-A40C-14C1522982C2}" type="pres">
      <dgm:prSet presAssocID="{8E6172CC-3897-4737-9A4B-23DB276560BC}" presName="Name9" presStyleLbl="parChTrans1D2" presStyleIdx="0" presStyleCnt="4"/>
      <dgm:spPr/>
    </dgm:pt>
    <dgm:pt modelId="{27D987A7-5DEA-4120-A491-6E74AA313A46}" type="pres">
      <dgm:prSet presAssocID="{8E6172CC-3897-4737-9A4B-23DB276560BC}" presName="connTx" presStyleLbl="parChTrans1D2" presStyleIdx="0" presStyleCnt="4"/>
      <dgm:spPr/>
    </dgm:pt>
    <dgm:pt modelId="{6F68B324-8369-4864-A48F-042E028018FC}" type="pres">
      <dgm:prSet presAssocID="{D86DAC9E-C259-4BA2-B6C9-9EC5A4291986}" presName="node" presStyleLbl="node1" presStyleIdx="0" presStyleCnt="4" custScaleX="143356" custScaleY="71632" custRadScaleRad="94554">
        <dgm:presLayoutVars>
          <dgm:bulletEnabled val="1"/>
        </dgm:presLayoutVars>
      </dgm:prSet>
      <dgm:spPr/>
    </dgm:pt>
    <dgm:pt modelId="{A8E982ED-5832-4A7B-A744-8E59DABC8D20}" type="pres">
      <dgm:prSet presAssocID="{B95A66D8-DA62-4077-97B6-45728E4BE7E2}" presName="Name9" presStyleLbl="parChTrans1D2" presStyleIdx="1" presStyleCnt="4"/>
      <dgm:spPr/>
    </dgm:pt>
    <dgm:pt modelId="{C35B4A6D-B39D-4BA6-97A0-C736068110B1}" type="pres">
      <dgm:prSet presAssocID="{B95A66D8-DA62-4077-97B6-45728E4BE7E2}" presName="connTx" presStyleLbl="parChTrans1D2" presStyleIdx="1" presStyleCnt="4"/>
      <dgm:spPr/>
    </dgm:pt>
    <dgm:pt modelId="{5EC48207-E73F-4F5B-AA52-4011DE1DC7FB}" type="pres">
      <dgm:prSet presAssocID="{2432482C-F52E-449E-AB25-32CFAF441E67}" presName="node" presStyleLbl="node1" presStyleIdx="1" presStyleCnt="4" custScaleX="123824" custRadScaleRad="118140">
        <dgm:presLayoutVars>
          <dgm:bulletEnabled val="1"/>
        </dgm:presLayoutVars>
      </dgm:prSet>
      <dgm:spPr/>
    </dgm:pt>
    <dgm:pt modelId="{355F9D61-D2CB-40F9-9FB1-99D284380185}" type="pres">
      <dgm:prSet presAssocID="{66CBAF76-433A-40E3-B8E5-9B974BB1DB7C}" presName="Name9" presStyleLbl="parChTrans1D2" presStyleIdx="2" presStyleCnt="4"/>
      <dgm:spPr/>
    </dgm:pt>
    <dgm:pt modelId="{C44689E3-B8E3-4327-8694-5EA335885486}" type="pres">
      <dgm:prSet presAssocID="{66CBAF76-433A-40E3-B8E5-9B974BB1DB7C}" presName="connTx" presStyleLbl="parChTrans1D2" presStyleIdx="2" presStyleCnt="4"/>
      <dgm:spPr/>
    </dgm:pt>
    <dgm:pt modelId="{4E27DD09-A027-401F-82E0-AD55DE38391F}" type="pres">
      <dgm:prSet presAssocID="{777F456F-44FA-447C-8EFF-1BD88C92C821}" presName="node" presStyleLbl="node1" presStyleIdx="2" presStyleCnt="4" custScaleX="148854" custScaleY="73498" custRadScaleRad="87516">
        <dgm:presLayoutVars>
          <dgm:bulletEnabled val="1"/>
        </dgm:presLayoutVars>
      </dgm:prSet>
      <dgm:spPr/>
    </dgm:pt>
    <dgm:pt modelId="{7BC89660-4277-40D1-84AD-1D9096780553}" type="pres">
      <dgm:prSet presAssocID="{3A94A67D-387D-4186-AD56-4B4591844DED}" presName="Name9" presStyleLbl="parChTrans1D2" presStyleIdx="3" presStyleCnt="4"/>
      <dgm:spPr/>
    </dgm:pt>
    <dgm:pt modelId="{51E8EFD0-D28A-4D9F-8568-236BCC2112A4}" type="pres">
      <dgm:prSet presAssocID="{3A94A67D-387D-4186-AD56-4B4591844DED}" presName="connTx" presStyleLbl="parChTrans1D2" presStyleIdx="3" presStyleCnt="4"/>
      <dgm:spPr/>
    </dgm:pt>
    <dgm:pt modelId="{9DE6174E-7C73-49E8-9DF5-3D8035FD00DA}" type="pres">
      <dgm:prSet presAssocID="{F0C52415-1E1F-40B7-A6BF-6E2467CE9BCE}" presName="node" presStyleLbl="node1" presStyleIdx="3" presStyleCnt="4" custScaleX="148165" custRadScaleRad="126772">
        <dgm:presLayoutVars>
          <dgm:bulletEnabled val="1"/>
        </dgm:presLayoutVars>
      </dgm:prSet>
      <dgm:spPr/>
    </dgm:pt>
  </dgm:ptLst>
  <dgm:cxnLst>
    <dgm:cxn modelId="{BE75ED0C-05C3-47CD-BF55-97993FA8C201}" srcId="{B45A8208-E7B8-476F-9F44-60C6E15660AB}" destId="{2432482C-F52E-449E-AB25-32CFAF441E67}" srcOrd="1" destOrd="0" parTransId="{B95A66D8-DA62-4077-97B6-45728E4BE7E2}" sibTransId="{88E2EEAD-D301-47A8-BD00-6419C62EFBC4}"/>
    <dgm:cxn modelId="{AFBF8514-DCA8-493A-94B8-1BD3EB33B153}" type="presOf" srcId="{3A94A67D-387D-4186-AD56-4B4591844DED}" destId="{7BC89660-4277-40D1-84AD-1D9096780553}" srcOrd="0" destOrd="0" presId="urn:microsoft.com/office/officeart/2005/8/layout/radial1"/>
    <dgm:cxn modelId="{A1EFF616-0623-492D-A068-D6283232AB09}" type="presOf" srcId="{777F456F-44FA-447C-8EFF-1BD88C92C821}" destId="{4E27DD09-A027-401F-82E0-AD55DE38391F}" srcOrd="0" destOrd="0" presId="urn:microsoft.com/office/officeart/2005/8/layout/radial1"/>
    <dgm:cxn modelId="{FDE1A221-A985-4CAE-8972-4D0438F69740}" srcId="{B45A8208-E7B8-476F-9F44-60C6E15660AB}" destId="{D86DAC9E-C259-4BA2-B6C9-9EC5A4291986}" srcOrd="0" destOrd="0" parTransId="{8E6172CC-3897-4737-9A4B-23DB276560BC}" sibTransId="{C75E6F13-345B-4CD0-81E9-F78DF3AD375B}"/>
    <dgm:cxn modelId="{0EFBBA3F-8452-4ECC-9E55-4C887A9992E1}" type="presOf" srcId="{B95A66D8-DA62-4077-97B6-45728E4BE7E2}" destId="{C35B4A6D-B39D-4BA6-97A0-C736068110B1}" srcOrd="1" destOrd="0" presId="urn:microsoft.com/office/officeart/2005/8/layout/radial1"/>
    <dgm:cxn modelId="{2BBCCF5C-05B2-48D0-B210-2CADBE53EEBC}" type="presOf" srcId="{B45A8208-E7B8-476F-9F44-60C6E15660AB}" destId="{2A2CF98B-D0EE-4CF9-80CC-07EECC98A0FF}" srcOrd="0" destOrd="0" presId="urn:microsoft.com/office/officeart/2005/8/layout/radial1"/>
    <dgm:cxn modelId="{A3CCCE43-DA85-47AF-9065-9742E648AC33}" srcId="{E81599BA-9CE8-4EB9-A048-D1DB1D729D08}" destId="{B45A8208-E7B8-476F-9F44-60C6E15660AB}" srcOrd="0" destOrd="0" parTransId="{56C787C7-5080-49D3-A369-7D6D57B8CE24}" sibTransId="{486E0B35-2C9A-4CC3-B852-F4B0FE2ED028}"/>
    <dgm:cxn modelId="{15754447-35D3-4467-B874-A362F10CA696}" type="presOf" srcId="{3A94A67D-387D-4186-AD56-4B4591844DED}" destId="{51E8EFD0-D28A-4D9F-8568-236BCC2112A4}" srcOrd="1" destOrd="0" presId="urn:microsoft.com/office/officeart/2005/8/layout/radial1"/>
    <dgm:cxn modelId="{AAD90E51-5AFD-48C3-8B89-5BCE7DEFEF6F}" srcId="{B45A8208-E7B8-476F-9F44-60C6E15660AB}" destId="{777F456F-44FA-447C-8EFF-1BD88C92C821}" srcOrd="2" destOrd="0" parTransId="{66CBAF76-433A-40E3-B8E5-9B974BB1DB7C}" sibTransId="{FC8EC694-477A-408E-BF18-C464BE5991BF}"/>
    <dgm:cxn modelId="{DD047655-8BB9-4F86-B397-1B55A4CA4F1D}" type="presOf" srcId="{2432482C-F52E-449E-AB25-32CFAF441E67}" destId="{5EC48207-E73F-4F5B-AA52-4011DE1DC7FB}" srcOrd="0" destOrd="0" presId="urn:microsoft.com/office/officeart/2005/8/layout/radial1"/>
    <dgm:cxn modelId="{79BC5B78-CA65-4F9F-A1C9-CE37ECF52A63}" type="presOf" srcId="{E81599BA-9CE8-4EB9-A048-D1DB1D729D08}" destId="{29CB85D5-6503-4997-832E-98E70E135D53}" srcOrd="0" destOrd="0" presId="urn:microsoft.com/office/officeart/2005/8/layout/radial1"/>
    <dgm:cxn modelId="{34F0EE81-1F99-499D-82EE-2FF8160A614F}" type="presOf" srcId="{8E6172CC-3897-4737-9A4B-23DB276560BC}" destId="{27D987A7-5DEA-4120-A491-6E74AA313A46}" srcOrd="1" destOrd="0" presId="urn:microsoft.com/office/officeart/2005/8/layout/radial1"/>
    <dgm:cxn modelId="{D8C34392-BBDC-4A2A-A612-1F6AC5777A1A}" type="presOf" srcId="{F0C52415-1E1F-40B7-A6BF-6E2467CE9BCE}" destId="{9DE6174E-7C73-49E8-9DF5-3D8035FD00DA}" srcOrd="0" destOrd="0" presId="urn:microsoft.com/office/officeart/2005/8/layout/radial1"/>
    <dgm:cxn modelId="{868DE995-4C52-4F03-ACDC-836D069B10B5}" srcId="{B45A8208-E7B8-476F-9F44-60C6E15660AB}" destId="{F0C52415-1E1F-40B7-A6BF-6E2467CE9BCE}" srcOrd="3" destOrd="0" parTransId="{3A94A67D-387D-4186-AD56-4B4591844DED}" sibTransId="{2AC9831A-6CB8-4ECA-950D-7A697235A2DD}"/>
    <dgm:cxn modelId="{52FA059F-1C72-44AD-99C1-FD86A96E23DC}" type="presOf" srcId="{66CBAF76-433A-40E3-B8E5-9B974BB1DB7C}" destId="{355F9D61-D2CB-40F9-9FB1-99D284380185}" srcOrd="0" destOrd="0" presId="urn:microsoft.com/office/officeart/2005/8/layout/radial1"/>
    <dgm:cxn modelId="{CA76409F-67B8-4C44-859F-DBCC64190918}" type="presOf" srcId="{66CBAF76-433A-40E3-B8E5-9B974BB1DB7C}" destId="{C44689E3-B8E3-4327-8694-5EA335885486}" srcOrd="1" destOrd="0" presId="urn:microsoft.com/office/officeart/2005/8/layout/radial1"/>
    <dgm:cxn modelId="{10F85BB6-6B90-4666-90F7-3A30DC84FF47}" type="presOf" srcId="{B95A66D8-DA62-4077-97B6-45728E4BE7E2}" destId="{A8E982ED-5832-4A7B-A744-8E59DABC8D20}" srcOrd="0" destOrd="0" presId="urn:microsoft.com/office/officeart/2005/8/layout/radial1"/>
    <dgm:cxn modelId="{F77381CF-92B5-485F-B0E1-333AC4CEBF0C}" type="presOf" srcId="{D86DAC9E-C259-4BA2-B6C9-9EC5A4291986}" destId="{6F68B324-8369-4864-A48F-042E028018FC}" srcOrd="0" destOrd="0" presId="urn:microsoft.com/office/officeart/2005/8/layout/radial1"/>
    <dgm:cxn modelId="{6B6D9CD5-4DEB-4EF0-B43E-52D2C7292159}" type="presOf" srcId="{8E6172CC-3897-4737-9A4B-23DB276560BC}" destId="{CFB1E203-4800-4F9D-A40C-14C1522982C2}" srcOrd="0" destOrd="0" presId="urn:microsoft.com/office/officeart/2005/8/layout/radial1"/>
    <dgm:cxn modelId="{9F293515-F8D3-4E48-BC66-495CB3D94476}" type="presParOf" srcId="{29CB85D5-6503-4997-832E-98E70E135D53}" destId="{2A2CF98B-D0EE-4CF9-80CC-07EECC98A0FF}" srcOrd="0" destOrd="0" presId="urn:microsoft.com/office/officeart/2005/8/layout/radial1"/>
    <dgm:cxn modelId="{40DE5784-F380-468E-BD4F-FC195427DBA8}" type="presParOf" srcId="{29CB85D5-6503-4997-832E-98E70E135D53}" destId="{CFB1E203-4800-4F9D-A40C-14C1522982C2}" srcOrd="1" destOrd="0" presId="urn:microsoft.com/office/officeart/2005/8/layout/radial1"/>
    <dgm:cxn modelId="{26BA34D0-4A51-4ED7-A909-EF4B02A30DD1}" type="presParOf" srcId="{CFB1E203-4800-4F9D-A40C-14C1522982C2}" destId="{27D987A7-5DEA-4120-A491-6E74AA313A46}" srcOrd="0" destOrd="0" presId="urn:microsoft.com/office/officeart/2005/8/layout/radial1"/>
    <dgm:cxn modelId="{7AA7E712-A67E-43E4-A6FE-A1738BD08F4A}" type="presParOf" srcId="{29CB85D5-6503-4997-832E-98E70E135D53}" destId="{6F68B324-8369-4864-A48F-042E028018FC}" srcOrd="2" destOrd="0" presId="urn:microsoft.com/office/officeart/2005/8/layout/radial1"/>
    <dgm:cxn modelId="{18551933-6B42-4135-B16D-03CCC26AECC7}" type="presParOf" srcId="{29CB85D5-6503-4997-832E-98E70E135D53}" destId="{A8E982ED-5832-4A7B-A744-8E59DABC8D20}" srcOrd="3" destOrd="0" presId="urn:microsoft.com/office/officeart/2005/8/layout/radial1"/>
    <dgm:cxn modelId="{CB185089-64A0-491C-9336-00EBA8622A29}" type="presParOf" srcId="{A8E982ED-5832-4A7B-A744-8E59DABC8D20}" destId="{C35B4A6D-B39D-4BA6-97A0-C736068110B1}" srcOrd="0" destOrd="0" presId="urn:microsoft.com/office/officeart/2005/8/layout/radial1"/>
    <dgm:cxn modelId="{89669D52-C0A6-4C69-882D-933E3DB9E051}" type="presParOf" srcId="{29CB85D5-6503-4997-832E-98E70E135D53}" destId="{5EC48207-E73F-4F5B-AA52-4011DE1DC7FB}" srcOrd="4" destOrd="0" presId="urn:microsoft.com/office/officeart/2005/8/layout/radial1"/>
    <dgm:cxn modelId="{B10F883B-C9A7-4E48-B673-5580FA02A9EF}" type="presParOf" srcId="{29CB85D5-6503-4997-832E-98E70E135D53}" destId="{355F9D61-D2CB-40F9-9FB1-99D284380185}" srcOrd="5" destOrd="0" presId="urn:microsoft.com/office/officeart/2005/8/layout/radial1"/>
    <dgm:cxn modelId="{8A69FA69-55CE-4F77-9F8E-B0720E975A5E}" type="presParOf" srcId="{355F9D61-D2CB-40F9-9FB1-99D284380185}" destId="{C44689E3-B8E3-4327-8694-5EA335885486}" srcOrd="0" destOrd="0" presId="urn:microsoft.com/office/officeart/2005/8/layout/radial1"/>
    <dgm:cxn modelId="{49E88446-CAE9-47C5-9F22-78D9EA488DE7}" type="presParOf" srcId="{29CB85D5-6503-4997-832E-98E70E135D53}" destId="{4E27DD09-A027-401F-82E0-AD55DE38391F}" srcOrd="6" destOrd="0" presId="urn:microsoft.com/office/officeart/2005/8/layout/radial1"/>
    <dgm:cxn modelId="{012A15AD-E43F-41AC-9C55-9BA6094D3095}" type="presParOf" srcId="{29CB85D5-6503-4997-832E-98E70E135D53}" destId="{7BC89660-4277-40D1-84AD-1D9096780553}" srcOrd="7" destOrd="0" presId="urn:microsoft.com/office/officeart/2005/8/layout/radial1"/>
    <dgm:cxn modelId="{9A7433C7-4CBC-4963-8A3F-12D7EFC6E05E}" type="presParOf" srcId="{7BC89660-4277-40D1-84AD-1D9096780553}" destId="{51E8EFD0-D28A-4D9F-8568-236BCC2112A4}" srcOrd="0" destOrd="0" presId="urn:microsoft.com/office/officeart/2005/8/layout/radial1"/>
    <dgm:cxn modelId="{88B33F34-FD92-4C6E-B8B2-D1E9D2301068}" type="presParOf" srcId="{29CB85D5-6503-4997-832E-98E70E135D53}" destId="{9DE6174E-7C73-49E8-9DF5-3D8035FD00DA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D5A0FE-3E37-478A-AFFA-719DF65B9C8D}" type="doc">
      <dgm:prSet loTypeId="urn:microsoft.com/office/officeart/2005/8/layout/cycle4#1" loCatId="cycle" qsTypeId="urn:microsoft.com/office/officeart/2005/8/quickstyle/3d2#1" qsCatId="3D" csTypeId="urn:microsoft.com/office/officeart/2005/8/colors/colorful1#3" csCatId="colorful" phldr="1"/>
      <dgm:spPr/>
      <dgm:t>
        <a:bodyPr/>
        <a:lstStyle/>
        <a:p>
          <a:endParaRPr lang="el-GR"/>
        </a:p>
      </dgm:t>
    </dgm:pt>
    <dgm:pt modelId="{6ED4C988-B790-4626-956B-9CF4B428F07F}">
      <dgm:prSet phldrT="[Κείμενο]"/>
      <dgm:spPr/>
      <dgm:t>
        <a:bodyPr/>
        <a:lstStyle/>
        <a:p>
          <a:r>
            <a:rPr lang="el-GR" dirty="0"/>
            <a:t>Διά αέρος</a:t>
          </a:r>
        </a:p>
      </dgm:t>
    </dgm:pt>
    <dgm:pt modelId="{CB80514E-1586-4C8A-B5BD-A32134618587}" type="parTrans" cxnId="{834C05E3-873E-41F6-BFD7-2F55F18C8507}">
      <dgm:prSet/>
      <dgm:spPr/>
      <dgm:t>
        <a:bodyPr/>
        <a:lstStyle/>
        <a:p>
          <a:endParaRPr lang="el-GR"/>
        </a:p>
      </dgm:t>
    </dgm:pt>
    <dgm:pt modelId="{B64F31F5-BB81-4CE0-A465-851FAB1633F0}" type="sibTrans" cxnId="{834C05E3-873E-41F6-BFD7-2F55F18C8507}">
      <dgm:prSet/>
      <dgm:spPr/>
      <dgm:t>
        <a:bodyPr/>
        <a:lstStyle/>
        <a:p>
          <a:endParaRPr lang="el-GR"/>
        </a:p>
      </dgm:t>
    </dgm:pt>
    <dgm:pt modelId="{C79C5BAF-BE1B-492E-9859-680240CBC5D9}">
      <dgm:prSet phldrT="[Κείμενο]" custT="1"/>
      <dgm:spPr/>
      <dgm:t>
        <a:bodyPr/>
        <a:lstStyle/>
        <a:p>
          <a:r>
            <a:rPr lang="el-GR" sz="1600" b="1" dirty="0">
              <a:effectLst/>
            </a:rPr>
            <a:t>Εμπορικές πτήσεις (με ή χωρίς συνοδεία)</a:t>
          </a:r>
        </a:p>
      </dgm:t>
    </dgm:pt>
    <dgm:pt modelId="{58721382-809B-43F4-AE7D-FEBF77F80A9E}" type="parTrans" cxnId="{BC9612FF-B8D2-4AE0-878B-CBD84D6E7EA0}">
      <dgm:prSet/>
      <dgm:spPr/>
      <dgm:t>
        <a:bodyPr/>
        <a:lstStyle/>
        <a:p>
          <a:endParaRPr lang="el-GR"/>
        </a:p>
      </dgm:t>
    </dgm:pt>
    <dgm:pt modelId="{9F56A26B-F478-481E-B36D-261361D7E5A6}" type="sibTrans" cxnId="{BC9612FF-B8D2-4AE0-878B-CBD84D6E7EA0}">
      <dgm:prSet/>
      <dgm:spPr/>
      <dgm:t>
        <a:bodyPr/>
        <a:lstStyle/>
        <a:p>
          <a:endParaRPr lang="el-GR"/>
        </a:p>
      </dgm:t>
    </dgm:pt>
    <dgm:pt modelId="{0774E5A2-619B-4737-8A06-BA067F681D40}">
      <dgm:prSet phldrT="[Κείμενο]"/>
      <dgm:spPr/>
      <dgm:t>
        <a:bodyPr/>
        <a:lstStyle/>
        <a:p>
          <a:r>
            <a:rPr lang="el-GR" dirty="0"/>
            <a:t>Διά αέρος</a:t>
          </a:r>
        </a:p>
      </dgm:t>
    </dgm:pt>
    <dgm:pt modelId="{63452D30-D66D-48FD-9937-8B908618BF53}" type="parTrans" cxnId="{7F0D0136-A78F-4C59-B0A1-49F694852F41}">
      <dgm:prSet/>
      <dgm:spPr/>
      <dgm:t>
        <a:bodyPr/>
        <a:lstStyle/>
        <a:p>
          <a:endParaRPr lang="el-GR"/>
        </a:p>
      </dgm:t>
    </dgm:pt>
    <dgm:pt modelId="{B4745816-5EC9-4ECF-B3CA-D5433DC6A094}" type="sibTrans" cxnId="{7F0D0136-A78F-4C59-B0A1-49F694852F41}">
      <dgm:prSet/>
      <dgm:spPr/>
      <dgm:t>
        <a:bodyPr/>
        <a:lstStyle/>
        <a:p>
          <a:endParaRPr lang="el-GR"/>
        </a:p>
      </dgm:t>
    </dgm:pt>
    <dgm:pt modelId="{ACCC96FE-B3E9-40B3-8606-7F6EC68D9D50}">
      <dgm:prSet phldrT="[Κείμενο]" custT="1"/>
      <dgm:spPr/>
      <dgm:t>
        <a:bodyPr/>
        <a:lstStyle/>
        <a:p>
          <a:r>
            <a:rPr lang="el-GR" sz="1500" b="1" dirty="0">
              <a:effectLst/>
            </a:rPr>
            <a:t>Εθνικές επιχειρήσεις Επιστροφής</a:t>
          </a:r>
        </a:p>
      </dgm:t>
    </dgm:pt>
    <dgm:pt modelId="{4E8931B6-3139-43BB-B01E-8A4BD426A9FA}" type="parTrans" cxnId="{CD9AA0E7-CE45-4248-8C6B-269221027362}">
      <dgm:prSet/>
      <dgm:spPr/>
      <dgm:t>
        <a:bodyPr/>
        <a:lstStyle/>
        <a:p>
          <a:endParaRPr lang="el-GR"/>
        </a:p>
      </dgm:t>
    </dgm:pt>
    <dgm:pt modelId="{E0EA91EA-9A6E-4836-B8DD-607F9B376826}" type="sibTrans" cxnId="{CD9AA0E7-CE45-4248-8C6B-269221027362}">
      <dgm:prSet/>
      <dgm:spPr/>
      <dgm:t>
        <a:bodyPr/>
        <a:lstStyle/>
        <a:p>
          <a:endParaRPr lang="el-GR"/>
        </a:p>
      </dgm:t>
    </dgm:pt>
    <dgm:pt modelId="{699964BB-2814-499E-8E96-A75DDA86E44E}">
      <dgm:prSet phldrT="[Κείμενο]"/>
      <dgm:spPr/>
      <dgm:t>
        <a:bodyPr/>
        <a:lstStyle/>
        <a:p>
          <a:r>
            <a:rPr lang="el-GR" dirty="0"/>
            <a:t>Διά αέρος</a:t>
          </a:r>
        </a:p>
      </dgm:t>
    </dgm:pt>
    <dgm:pt modelId="{3A303E19-6D4A-4C32-8464-FCFA0E91F119}" type="parTrans" cxnId="{882DBC83-5251-4EF0-BD93-29877580E7A3}">
      <dgm:prSet/>
      <dgm:spPr/>
      <dgm:t>
        <a:bodyPr/>
        <a:lstStyle/>
        <a:p>
          <a:endParaRPr lang="el-GR"/>
        </a:p>
      </dgm:t>
    </dgm:pt>
    <dgm:pt modelId="{6077AF14-F222-465A-86FB-243D13633FD2}" type="sibTrans" cxnId="{882DBC83-5251-4EF0-BD93-29877580E7A3}">
      <dgm:prSet/>
      <dgm:spPr/>
      <dgm:t>
        <a:bodyPr/>
        <a:lstStyle/>
        <a:p>
          <a:endParaRPr lang="el-GR"/>
        </a:p>
      </dgm:t>
    </dgm:pt>
    <dgm:pt modelId="{061C77D5-D139-4578-8457-595B9C8BE37C}">
      <dgm:prSet phldrT="[Κείμενο]" custT="1"/>
      <dgm:spPr/>
      <dgm:t>
        <a:bodyPr/>
        <a:lstStyle/>
        <a:p>
          <a:r>
            <a:rPr lang="el-GR" sz="1500" b="1" dirty="0">
              <a:effectLst/>
            </a:rPr>
            <a:t>Κοινές επιχειρήσεις Επιστροφής</a:t>
          </a:r>
        </a:p>
      </dgm:t>
    </dgm:pt>
    <dgm:pt modelId="{6E409740-FB7C-41B9-9852-873F2F034612}" type="parTrans" cxnId="{3B76D6A4-3CA2-4454-8427-056E82D68945}">
      <dgm:prSet/>
      <dgm:spPr/>
      <dgm:t>
        <a:bodyPr/>
        <a:lstStyle/>
        <a:p>
          <a:endParaRPr lang="el-GR"/>
        </a:p>
      </dgm:t>
    </dgm:pt>
    <dgm:pt modelId="{78EA3997-2C79-4D3A-A6BB-4C9C72CEC4F5}" type="sibTrans" cxnId="{3B76D6A4-3CA2-4454-8427-056E82D68945}">
      <dgm:prSet/>
      <dgm:spPr/>
      <dgm:t>
        <a:bodyPr/>
        <a:lstStyle/>
        <a:p>
          <a:endParaRPr lang="el-GR"/>
        </a:p>
      </dgm:t>
    </dgm:pt>
    <dgm:pt modelId="{0C29FCA3-E550-4071-B1F8-777AD0B90437}">
      <dgm:prSet phldrT="[Κείμενο]"/>
      <dgm:spPr/>
      <dgm:t>
        <a:bodyPr/>
        <a:lstStyle/>
        <a:p>
          <a:r>
            <a:rPr lang="el-GR" dirty="0"/>
            <a:t>Διά ξηράς</a:t>
          </a:r>
        </a:p>
      </dgm:t>
    </dgm:pt>
    <dgm:pt modelId="{78C9146A-7E5A-46ED-8390-93AD1EEC2219}" type="parTrans" cxnId="{141D9B84-8FAE-4AAB-BF77-1DDFC7CB5314}">
      <dgm:prSet/>
      <dgm:spPr/>
      <dgm:t>
        <a:bodyPr/>
        <a:lstStyle/>
        <a:p>
          <a:endParaRPr lang="el-GR"/>
        </a:p>
      </dgm:t>
    </dgm:pt>
    <dgm:pt modelId="{0E328BF0-4138-490F-B002-2090D445CF76}" type="sibTrans" cxnId="{141D9B84-8FAE-4AAB-BF77-1DDFC7CB5314}">
      <dgm:prSet/>
      <dgm:spPr/>
      <dgm:t>
        <a:bodyPr/>
        <a:lstStyle/>
        <a:p>
          <a:endParaRPr lang="el-GR"/>
        </a:p>
      </dgm:t>
    </dgm:pt>
    <dgm:pt modelId="{EC98FEFC-7EE8-49D0-AB6C-688AD6096AF1}">
      <dgm:prSet phldrT="[Κείμενο]" custT="1"/>
      <dgm:spPr/>
      <dgm:t>
        <a:bodyPr/>
        <a:lstStyle/>
        <a:p>
          <a:r>
            <a:rPr lang="el-GR" sz="1600" b="1" dirty="0">
              <a:effectLst/>
            </a:rPr>
            <a:t>Λεωφορεία</a:t>
          </a:r>
        </a:p>
      </dgm:t>
    </dgm:pt>
    <dgm:pt modelId="{B155714F-D3D7-4B1C-A6C8-3A2FE5E46E49}" type="parTrans" cxnId="{45464BE4-41E2-42C4-90C6-F0F71C5C3A62}">
      <dgm:prSet/>
      <dgm:spPr/>
      <dgm:t>
        <a:bodyPr/>
        <a:lstStyle/>
        <a:p>
          <a:endParaRPr lang="el-GR"/>
        </a:p>
      </dgm:t>
    </dgm:pt>
    <dgm:pt modelId="{7C5A28C8-4215-4A28-9F0E-9BE8B7C90179}" type="sibTrans" cxnId="{45464BE4-41E2-42C4-90C6-F0F71C5C3A62}">
      <dgm:prSet/>
      <dgm:spPr/>
      <dgm:t>
        <a:bodyPr/>
        <a:lstStyle/>
        <a:p>
          <a:endParaRPr lang="el-GR"/>
        </a:p>
      </dgm:t>
    </dgm:pt>
    <dgm:pt modelId="{DECD31DF-F465-41A0-9BD1-FAEB72E5DC98}">
      <dgm:prSet phldrT="[Κείμενο]" custT="1"/>
      <dgm:spPr/>
      <dgm:t>
        <a:bodyPr/>
        <a:lstStyle/>
        <a:p>
          <a:endParaRPr lang="el-GR" sz="1600" b="1" dirty="0">
            <a:effectLst/>
          </a:endParaRPr>
        </a:p>
      </dgm:t>
    </dgm:pt>
    <dgm:pt modelId="{AF3D0BBF-CC8E-4A9D-B976-E71C370A37F6}" type="parTrans" cxnId="{BC2DA274-C2ED-4943-BE56-698DF261D4A4}">
      <dgm:prSet/>
      <dgm:spPr/>
      <dgm:t>
        <a:bodyPr/>
        <a:lstStyle/>
        <a:p>
          <a:endParaRPr lang="el-GR"/>
        </a:p>
      </dgm:t>
    </dgm:pt>
    <dgm:pt modelId="{085DC8CB-8FCA-4A50-8B18-E20F42F05005}" type="sibTrans" cxnId="{BC2DA274-C2ED-4943-BE56-698DF261D4A4}">
      <dgm:prSet/>
      <dgm:spPr/>
      <dgm:t>
        <a:bodyPr/>
        <a:lstStyle/>
        <a:p>
          <a:endParaRPr lang="el-GR"/>
        </a:p>
      </dgm:t>
    </dgm:pt>
    <dgm:pt modelId="{F60BA77C-B044-495D-937A-B328AC735D52}" type="pres">
      <dgm:prSet presAssocID="{B3D5A0FE-3E37-478A-AFFA-719DF65B9C8D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0A8A9E98-6265-4B0B-9C3F-23E7E7F24DCD}" type="pres">
      <dgm:prSet presAssocID="{B3D5A0FE-3E37-478A-AFFA-719DF65B9C8D}" presName="children" presStyleCnt="0"/>
      <dgm:spPr/>
    </dgm:pt>
    <dgm:pt modelId="{5F6AB63D-5180-4DBA-964B-B24D69D359B1}" type="pres">
      <dgm:prSet presAssocID="{B3D5A0FE-3E37-478A-AFFA-719DF65B9C8D}" presName="child1group" presStyleCnt="0"/>
      <dgm:spPr/>
    </dgm:pt>
    <dgm:pt modelId="{1591B600-9601-4B16-AD83-2A1C29D6ECBA}" type="pres">
      <dgm:prSet presAssocID="{B3D5A0FE-3E37-478A-AFFA-719DF65B9C8D}" presName="child1" presStyleLbl="bgAcc1" presStyleIdx="0" presStyleCnt="4" custScaleX="127291"/>
      <dgm:spPr/>
    </dgm:pt>
    <dgm:pt modelId="{D639EF39-0D75-4845-AB66-3DD650CA9D8C}" type="pres">
      <dgm:prSet presAssocID="{B3D5A0FE-3E37-478A-AFFA-719DF65B9C8D}" presName="child1Text" presStyleLbl="bgAcc1" presStyleIdx="0" presStyleCnt="4">
        <dgm:presLayoutVars>
          <dgm:bulletEnabled val="1"/>
        </dgm:presLayoutVars>
      </dgm:prSet>
      <dgm:spPr/>
    </dgm:pt>
    <dgm:pt modelId="{4FB6CD5B-3EF6-4BB7-A207-26F8C629AD9C}" type="pres">
      <dgm:prSet presAssocID="{B3D5A0FE-3E37-478A-AFFA-719DF65B9C8D}" presName="child2group" presStyleCnt="0"/>
      <dgm:spPr/>
    </dgm:pt>
    <dgm:pt modelId="{71D66AEB-C165-4B86-8EEA-635242CE40E0}" type="pres">
      <dgm:prSet presAssocID="{B3D5A0FE-3E37-478A-AFFA-719DF65B9C8D}" presName="child2" presStyleLbl="bgAcc1" presStyleIdx="1" presStyleCnt="4" custScaleX="114393" custLinFactNeighborX="4084"/>
      <dgm:spPr/>
    </dgm:pt>
    <dgm:pt modelId="{9C8748BE-2840-49DD-ADCD-0F660D2AAA9A}" type="pres">
      <dgm:prSet presAssocID="{B3D5A0FE-3E37-478A-AFFA-719DF65B9C8D}" presName="child2Text" presStyleLbl="bgAcc1" presStyleIdx="1" presStyleCnt="4">
        <dgm:presLayoutVars>
          <dgm:bulletEnabled val="1"/>
        </dgm:presLayoutVars>
      </dgm:prSet>
      <dgm:spPr/>
    </dgm:pt>
    <dgm:pt modelId="{C56F05C1-025A-4869-8935-764EC7B95F62}" type="pres">
      <dgm:prSet presAssocID="{B3D5A0FE-3E37-478A-AFFA-719DF65B9C8D}" presName="child3group" presStyleCnt="0"/>
      <dgm:spPr/>
    </dgm:pt>
    <dgm:pt modelId="{15B3649A-93AC-40A2-AF60-5CD077D99017}" type="pres">
      <dgm:prSet presAssocID="{B3D5A0FE-3E37-478A-AFFA-719DF65B9C8D}" presName="child3" presStyleLbl="bgAcc1" presStyleIdx="2" presStyleCnt="4" custScaleX="114393" custLinFactNeighborX="7117"/>
      <dgm:spPr/>
    </dgm:pt>
    <dgm:pt modelId="{4BEA13D2-27E2-4601-9651-809069A39272}" type="pres">
      <dgm:prSet presAssocID="{B3D5A0FE-3E37-478A-AFFA-719DF65B9C8D}" presName="child3Text" presStyleLbl="bgAcc1" presStyleIdx="2" presStyleCnt="4">
        <dgm:presLayoutVars>
          <dgm:bulletEnabled val="1"/>
        </dgm:presLayoutVars>
      </dgm:prSet>
      <dgm:spPr/>
    </dgm:pt>
    <dgm:pt modelId="{8B3F5307-1017-4FE7-B99D-71399874DA07}" type="pres">
      <dgm:prSet presAssocID="{B3D5A0FE-3E37-478A-AFFA-719DF65B9C8D}" presName="child4group" presStyleCnt="0"/>
      <dgm:spPr/>
    </dgm:pt>
    <dgm:pt modelId="{347F4233-1442-4C1F-BB18-241E499808F5}" type="pres">
      <dgm:prSet presAssocID="{B3D5A0FE-3E37-478A-AFFA-719DF65B9C8D}" presName="child4" presStyleLbl="bgAcc1" presStyleIdx="3" presStyleCnt="4" custScaleX="114393"/>
      <dgm:spPr/>
    </dgm:pt>
    <dgm:pt modelId="{23ABD30F-4E1D-4E6E-886F-2F807EBE11E9}" type="pres">
      <dgm:prSet presAssocID="{B3D5A0FE-3E37-478A-AFFA-719DF65B9C8D}" presName="child4Text" presStyleLbl="bgAcc1" presStyleIdx="3" presStyleCnt="4">
        <dgm:presLayoutVars>
          <dgm:bulletEnabled val="1"/>
        </dgm:presLayoutVars>
      </dgm:prSet>
      <dgm:spPr/>
    </dgm:pt>
    <dgm:pt modelId="{DCDA0307-29CC-4328-B238-7A008AC4D8F0}" type="pres">
      <dgm:prSet presAssocID="{B3D5A0FE-3E37-478A-AFFA-719DF65B9C8D}" presName="childPlaceholder" presStyleCnt="0"/>
      <dgm:spPr/>
    </dgm:pt>
    <dgm:pt modelId="{AA47F9A4-872D-4F68-8DC8-A909775736C0}" type="pres">
      <dgm:prSet presAssocID="{B3D5A0FE-3E37-478A-AFFA-719DF65B9C8D}" presName="circle" presStyleCnt="0"/>
      <dgm:spPr/>
    </dgm:pt>
    <dgm:pt modelId="{D5319582-CC82-4487-8940-F2AB9573026E}" type="pres">
      <dgm:prSet presAssocID="{B3D5A0FE-3E37-478A-AFFA-719DF65B9C8D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CA5156CF-21E6-43DE-9728-48A1B27C8E44}" type="pres">
      <dgm:prSet presAssocID="{B3D5A0FE-3E37-478A-AFFA-719DF65B9C8D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3EB3A127-E99E-4386-B0F1-8AC69A5ED0B2}" type="pres">
      <dgm:prSet presAssocID="{B3D5A0FE-3E37-478A-AFFA-719DF65B9C8D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9AB50FD1-0E87-4F4E-B6A8-3B1585B3E419}" type="pres">
      <dgm:prSet presAssocID="{B3D5A0FE-3E37-478A-AFFA-719DF65B9C8D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DBEF728B-DBF8-49B3-9000-4FF824583F67}" type="pres">
      <dgm:prSet presAssocID="{B3D5A0FE-3E37-478A-AFFA-719DF65B9C8D}" presName="quadrantPlaceholder" presStyleCnt="0"/>
      <dgm:spPr/>
    </dgm:pt>
    <dgm:pt modelId="{C4488AD8-D01A-4F1E-B9A6-8A6E135EE963}" type="pres">
      <dgm:prSet presAssocID="{B3D5A0FE-3E37-478A-AFFA-719DF65B9C8D}" presName="center1" presStyleLbl="fgShp" presStyleIdx="0" presStyleCnt="2"/>
      <dgm:spPr/>
    </dgm:pt>
    <dgm:pt modelId="{073312EC-AC4B-4CB3-939D-3AEB852BAB3E}" type="pres">
      <dgm:prSet presAssocID="{B3D5A0FE-3E37-478A-AFFA-719DF65B9C8D}" presName="center2" presStyleLbl="fgShp" presStyleIdx="1" presStyleCnt="2"/>
      <dgm:spPr/>
    </dgm:pt>
  </dgm:ptLst>
  <dgm:cxnLst>
    <dgm:cxn modelId="{99D37501-444E-4A03-ABDD-3D8B9C154D79}" type="presOf" srcId="{DECD31DF-F465-41A0-9BD1-FAEB72E5DC98}" destId="{347F4233-1442-4C1F-BB18-241E499808F5}" srcOrd="0" destOrd="0" presId="urn:microsoft.com/office/officeart/2005/8/layout/cycle4#1"/>
    <dgm:cxn modelId="{30D5CA0D-F058-47A7-A6AE-459B5C276EFF}" type="presOf" srcId="{ACCC96FE-B3E9-40B3-8606-7F6EC68D9D50}" destId="{9C8748BE-2840-49DD-ADCD-0F660D2AAA9A}" srcOrd="1" destOrd="0" presId="urn:microsoft.com/office/officeart/2005/8/layout/cycle4#1"/>
    <dgm:cxn modelId="{6B53B531-B7BC-4A5F-BEA9-C5288B93BB45}" type="presOf" srcId="{6ED4C988-B790-4626-956B-9CF4B428F07F}" destId="{D5319582-CC82-4487-8940-F2AB9573026E}" srcOrd="0" destOrd="0" presId="urn:microsoft.com/office/officeart/2005/8/layout/cycle4#1"/>
    <dgm:cxn modelId="{7F0D0136-A78F-4C59-B0A1-49F694852F41}" srcId="{B3D5A0FE-3E37-478A-AFFA-719DF65B9C8D}" destId="{0774E5A2-619B-4737-8A06-BA067F681D40}" srcOrd="1" destOrd="0" parTransId="{63452D30-D66D-48FD-9937-8B908618BF53}" sibTransId="{B4745816-5EC9-4ECF-B3CA-D5433DC6A094}"/>
    <dgm:cxn modelId="{35C00E64-AF19-482B-BE1D-8AB9E43F27B3}" type="presOf" srcId="{C79C5BAF-BE1B-492E-9859-680240CBC5D9}" destId="{D639EF39-0D75-4845-AB66-3DD650CA9D8C}" srcOrd="1" destOrd="0" presId="urn:microsoft.com/office/officeart/2005/8/layout/cycle4#1"/>
    <dgm:cxn modelId="{77AB3444-1859-4542-9D43-8B09B02E5C64}" type="presOf" srcId="{EC98FEFC-7EE8-49D0-AB6C-688AD6096AF1}" destId="{23ABD30F-4E1D-4E6E-886F-2F807EBE11E9}" srcOrd="1" destOrd="1" presId="urn:microsoft.com/office/officeart/2005/8/layout/cycle4#1"/>
    <dgm:cxn modelId="{4F6DDE4B-8930-4DE7-B654-44CFBD4E3400}" type="presOf" srcId="{DECD31DF-F465-41A0-9BD1-FAEB72E5DC98}" destId="{23ABD30F-4E1D-4E6E-886F-2F807EBE11E9}" srcOrd="1" destOrd="0" presId="urn:microsoft.com/office/officeart/2005/8/layout/cycle4#1"/>
    <dgm:cxn modelId="{CD4BE86F-AFC6-492F-9F6A-389F67BDC043}" type="presOf" srcId="{EC98FEFC-7EE8-49D0-AB6C-688AD6096AF1}" destId="{347F4233-1442-4C1F-BB18-241E499808F5}" srcOrd="0" destOrd="1" presId="urn:microsoft.com/office/officeart/2005/8/layout/cycle4#1"/>
    <dgm:cxn modelId="{043A8774-525E-42DE-BDAE-ABC6803FCDFA}" type="presOf" srcId="{061C77D5-D139-4578-8457-595B9C8BE37C}" destId="{15B3649A-93AC-40A2-AF60-5CD077D99017}" srcOrd="0" destOrd="0" presId="urn:microsoft.com/office/officeart/2005/8/layout/cycle4#1"/>
    <dgm:cxn modelId="{BC2DA274-C2ED-4943-BE56-698DF261D4A4}" srcId="{0C29FCA3-E550-4071-B1F8-777AD0B90437}" destId="{DECD31DF-F465-41A0-9BD1-FAEB72E5DC98}" srcOrd="0" destOrd="0" parTransId="{AF3D0BBF-CC8E-4A9D-B976-E71C370A37F6}" sibTransId="{085DC8CB-8FCA-4A50-8B18-E20F42F05005}"/>
    <dgm:cxn modelId="{882DBC83-5251-4EF0-BD93-29877580E7A3}" srcId="{B3D5A0FE-3E37-478A-AFFA-719DF65B9C8D}" destId="{699964BB-2814-499E-8E96-A75DDA86E44E}" srcOrd="2" destOrd="0" parTransId="{3A303E19-6D4A-4C32-8464-FCFA0E91F119}" sibTransId="{6077AF14-F222-465A-86FB-243D13633FD2}"/>
    <dgm:cxn modelId="{141D9B84-8FAE-4AAB-BF77-1DDFC7CB5314}" srcId="{B3D5A0FE-3E37-478A-AFFA-719DF65B9C8D}" destId="{0C29FCA3-E550-4071-B1F8-777AD0B90437}" srcOrd="3" destOrd="0" parTransId="{78C9146A-7E5A-46ED-8390-93AD1EEC2219}" sibTransId="{0E328BF0-4138-490F-B002-2090D445CF76}"/>
    <dgm:cxn modelId="{3B76D6A4-3CA2-4454-8427-056E82D68945}" srcId="{699964BB-2814-499E-8E96-A75DDA86E44E}" destId="{061C77D5-D139-4578-8457-595B9C8BE37C}" srcOrd="0" destOrd="0" parTransId="{6E409740-FB7C-41B9-9852-873F2F034612}" sibTransId="{78EA3997-2C79-4D3A-A6BB-4C9C72CEC4F5}"/>
    <dgm:cxn modelId="{6D633CAB-7CBD-4664-80E5-29A403D8C1C0}" type="presOf" srcId="{C79C5BAF-BE1B-492E-9859-680240CBC5D9}" destId="{1591B600-9601-4B16-AD83-2A1C29D6ECBA}" srcOrd="0" destOrd="0" presId="urn:microsoft.com/office/officeart/2005/8/layout/cycle4#1"/>
    <dgm:cxn modelId="{5CC7BEB5-A1B7-48E4-9905-186DE60E55F8}" type="presOf" srcId="{061C77D5-D139-4578-8457-595B9C8BE37C}" destId="{4BEA13D2-27E2-4601-9651-809069A39272}" srcOrd="1" destOrd="0" presId="urn:microsoft.com/office/officeart/2005/8/layout/cycle4#1"/>
    <dgm:cxn modelId="{11CC44B7-31C8-47CB-9B84-F15E5E1F11D4}" type="presOf" srcId="{0C29FCA3-E550-4071-B1F8-777AD0B90437}" destId="{9AB50FD1-0E87-4F4E-B6A8-3B1585B3E419}" srcOrd="0" destOrd="0" presId="urn:microsoft.com/office/officeart/2005/8/layout/cycle4#1"/>
    <dgm:cxn modelId="{72D98CD9-F628-4D21-93B8-C83B98407A86}" type="presOf" srcId="{ACCC96FE-B3E9-40B3-8606-7F6EC68D9D50}" destId="{71D66AEB-C165-4B86-8EEA-635242CE40E0}" srcOrd="0" destOrd="0" presId="urn:microsoft.com/office/officeart/2005/8/layout/cycle4#1"/>
    <dgm:cxn modelId="{834C05E3-873E-41F6-BFD7-2F55F18C8507}" srcId="{B3D5A0FE-3E37-478A-AFFA-719DF65B9C8D}" destId="{6ED4C988-B790-4626-956B-9CF4B428F07F}" srcOrd="0" destOrd="0" parTransId="{CB80514E-1586-4C8A-B5BD-A32134618587}" sibTransId="{B64F31F5-BB81-4CE0-A465-851FAB1633F0}"/>
    <dgm:cxn modelId="{45464BE4-41E2-42C4-90C6-F0F71C5C3A62}" srcId="{0C29FCA3-E550-4071-B1F8-777AD0B90437}" destId="{EC98FEFC-7EE8-49D0-AB6C-688AD6096AF1}" srcOrd="1" destOrd="0" parTransId="{B155714F-D3D7-4B1C-A6C8-3A2FE5E46E49}" sibTransId="{7C5A28C8-4215-4A28-9F0E-9BE8B7C90179}"/>
    <dgm:cxn modelId="{CD9AA0E7-CE45-4248-8C6B-269221027362}" srcId="{0774E5A2-619B-4737-8A06-BA067F681D40}" destId="{ACCC96FE-B3E9-40B3-8606-7F6EC68D9D50}" srcOrd="0" destOrd="0" parTransId="{4E8931B6-3139-43BB-B01E-8A4BD426A9FA}" sibTransId="{E0EA91EA-9A6E-4836-B8DD-607F9B376826}"/>
    <dgm:cxn modelId="{193ED0E7-E472-4E8E-986A-5FE11CB3B822}" type="presOf" srcId="{699964BB-2814-499E-8E96-A75DDA86E44E}" destId="{3EB3A127-E99E-4386-B0F1-8AC69A5ED0B2}" srcOrd="0" destOrd="0" presId="urn:microsoft.com/office/officeart/2005/8/layout/cycle4#1"/>
    <dgm:cxn modelId="{570E61EE-AA47-4F1F-B70E-0D02E9F5D0C3}" type="presOf" srcId="{0774E5A2-619B-4737-8A06-BA067F681D40}" destId="{CA5156CF-21E6-43DE-9728-48A1B27C8E44}" srcOrd="0" destOrd="0" presId="urn:microsoft.com/office/officeart/2005/8/layout/cycle4#1"/>
    <dgm:cxn modelId="{E039CCF3-A2B4-4A46-8A2C-620E6014CFB7}" type="presOf" srcId="{B3D5A0FE-3E37-478A-AFFA-719DF65B9C8D}" destId="{F60BA77C-B044-495D-937A-B328AC735D52}" srcOrd="0" destOrd="0" presId="urn:microsoft.com/office/officeart/2005/8/layout/cycle4#1"/>
    <dgm:cxn modelId="{BC9612FF-B8D2-4AE0-878B-CBD84D6E7EA0}" srcId="{6ED4C988-B790-4626-956B-9CF4B428F07F}" destId="{C79C5BAF-BE1B-492E-9859-680240CBC5D9}" srcOrd="0" destOrd="0" parTransId="{58721382-809B-43F4-AE7D-FEBF77F80A9E}" sibTransId="{9F56A26B-F478-481E-B36D-261361D7E5A6}"/>
    <dgm:cxn modelId="{50F342FA-412E-4669-B685-125FF1BFE973}" type="presParOf" srcId="{F60BA77C-B044-495D-937A-B328AC735D52}" destId="{0A8A9E98-6265-4B0B-9C3F-23E7E7F24DCD}" srcOrd="0" destOrd="0" presId="urn:microsoft.com/office/officeart/2005/8/layout/cycle4#1"/>
    <dgm:cxn modelId="{485A42A2-5E84-4C30-9061-5C1E589E6151}" type="presParOf" srcId="{0A8A9E98-6265-4B0B-9C3F-23E7E7F24DCD}" destId="{5F6AB63D-5180-4DBA-964B-B24D69D359B1}" srcOrd="0" destOrd="0" presId="urn:microsoft.com/office/officeart/2005/8/layout/cycle4#1"/>
    <dgm:cxn modelId="{E5A70982-3760-48D5-A329-CEA96ED0B150}" type="presParOf" srcId="{5F6AB63D-5180-4DBA-964B-B24D69D359B1}" destId="{1591B600-9601-4B16-AD83-2A1C29D6ECBA}" srcOrd="0" destOrd="0" presId="urn:microsoft.com/office/officeart/2005/8/layout/cycle4#1"/>
    <dgm:cxn modelId="{C6228D76-E877-4D99-B003-76153C9511E3}" type="presParOf" srcId="{5F6AB63D-5180-4DBA-964B-B24D69D359B1}" destId="{D639EF39-0D75-4845-AB66-3DD650CA9D8C}" srcOrd="1" destOrd="0" presId="urn:microsoft.com/office/officeart/2005/8/layout/cycle4#1"/>
    <dgm:cxn modelId="{0FE04E4D-F928-40EB-9372-17946850F412}" type="presParOf" srcId="{0A8A9E98-6265-4B0B-9C3F-23E7E7F24DCD}" destId="{4FB6CD5B-3EF6-4BB7-A207-26F8C629AD9C}" srcOrd="1" destOrd="0" presId="urn:microsoft.com/office/officeart/2005/8/layout/cycle4#1"/>
    <dgm:cxn modelId="{E3FBFD33-FDB2-4D68-B818-0EB8EFFFE8B9}" type="presParOf" srcId="{4FB6CD5B-3EF6-4BB7-A207-26F8C629AD9C}" destId="{71D66AEB-C165-4B86-8EEA-635242CE40E0}" srcOrd="0" destOrd="0" presId="urn:microsoft.com/office/officeart/2005/8/layout/cycle4#1"/>
    <dgm:cxn modelId="{7F2BB89C-5258-4C4E-AB2C-D6136CDF0763}" type="presParOf" srcId="{4FB6CD5B-3EF6-4BB7-A207-26F8C629AD9C}" destId="{9C8748BE-2840-49DD-ADCD-0F660D2AAA9A}" srcOrd="1" destOrd="0" presId="urn:microsoft.com/office/officeart/2005/8/layout/cycle4#1"/>
    <dgm:cxn modelId="{2BBC070C-45FC-4DC3-AF33-77035FFE990E}" type="presParOf" srcId="{0A8A9E98-6265-4B0B-9C3F-23E7E7F24DCD}" destId="{C56F05C1-025A-4869-8935-764EC7B95F62}" srcOrd="2" destOrd="0" presId="urn:microsoft.com/office/officeart/2005/8/layout/cycle4#1"/>
    <dgm:cxn modelId="{E985937B-F5F0-4EAD-A86C-01AF859B5380}" type="presParOf" srcId="{C56F05C1-025A-4869-8935-764EC7B95F62}" destId="{15B3649A-93AC-40A2-AF60-5CD077D99017}" srcOrd="0" destOrd="0" presId="urn:microsoft.com/office/officeart/2005/8/layout/cycle4#1"/>
    <dgm:cxn modelId="{FD1502F3-E28E-4B91-BF9D-C95F4091CC94}" type="presParOf" srcId="{C56F05C1-025A-4869-8935-764EC7B95F62}" destId="{4BEA13D2-27E2-4601-9651-809069A39272}" srcOrd="1" destOrd="0" presId="urn:microsoft.com/office/officeart/2005/8/layout/cycle4#1"/>
    <dgm:cxn modelId="{A1041C9E-FD1B-432C-A71B-93F764874B0C}" type="presParOf" srcId="{0A8A9E98-6265-4B0B-9C3F-23E7E7F24DCD}" destId="{8B3F5307-1017-4FE7-B99D-71399874DA07}" srcOrd="3" destOrd="0" presId="urn:microsoft.com/office/officeart/2005/8/layout/cycle4#1"/>
    <dgm:cxn modelId="{8B1B9C98-8E1C-4084-B6BA-0C50396B3791}" type="presParOf" srcId="{8B3F5307-1017-4FE7-B99D-71399874DA07}" destId="{347F4233-1442-4C1F-BB18-241E499808F5}" srcOrd="0" destOrd="0" presId="urn:microsoft.com/office/officeart/2005/8/layout/cycle4#1"/>
    <dgm:cxn modelId="{1ECA4B89-2598-4D85-9676-19D118A45BDB}" type="presParOf" srcId="{8B3F5307-1017-4FE7-B99D-71399874DA07}" destId="{23ABD30F-4E1D-4E6E-886F-2F807EBE11E9}" srcOrd="1" destOrd="0" presId="urn:microsoft.com/office/officeart/2005/8/layout/cycle4#1"/>
    <dgm:cxn modelId="{A626EE1E-8EFA-4734-AFA2-15F3E8687642}" type="presParOf" srcId="{0A8A9E98-6265-4B0B-9C3F-23E7E7F24DCD}" destId="{DCDA0307-29CC-4328-B238-7A008AC4D8F0}" srcOrd="4" destOrd="0" presId="urn:microsoft.com/office/officeart/2005/8/layout/cycle4#1"/>
    <dgm:cxn modelId="{2559BCBF-4C09-4BF8-9E87-DED49E6654EB}" type="presParOf" srcId="{F60BA77C-B044-495D-937A-B328AC735D52}" destId="{AA47F9A4-872D-4F68-8DC8-A909775736C0}" srcOrd="1" destOrd="0" presId="urn:microsoft.com/office/officeart/2005/8/layout/cycle4#1"/>
    <dgm:cxn modelId="{9D385BCF-CDAA-49D5-8991-CAD9EC8D01D6}" type="presParOf" srcId="{AA47F9A4-872D-4F68-8DC8-A909775736C0}" destId="{D5319582-CC82-4487-8940-F2AB9573026E}" srcOrd="0" destOrd="0" presId="urn:microsoft.com/office/officeart/2005/8/layout/cycle4#1"/>
    <dgm:cxn modelId="{E70E4608-04EF-4F8C-83BB-55F58CDC2036}" type="presParOf" srcId="{AA47F9A4-872D-4F68-8DC8-A909775736C0}" destId="{CA5156CF-21E6-43DE-9728-48A1B27C8E44}" srcOrd="1" destOrd="0" presId="urn:microsoft.com/office/officeart/2005/8/layout/cycle4#1"/>
    <dgm:cxn modelId="{0AD58F4A-2627-448A-ABE4-5B6AE403D5E3}" type="presParOf" srcId="{AA47F9A4-872D-4F68-8DC8-A909775736C0}" destId="{3EB3A127-E99E-4386-B0F1-8AC69A5ED0B2}" srcOrd="2" destOrd="0" presId="urn:microsoft.com/office/officeart/2005/8/layout/cycle4#1"/>
    <dgm:cxn modelId="{2D6F4407-0ECF-476D-AAD4-434DA1A70185}" type="presParOf" srcId="{AA47F9A4-872D-4F68-8DC8-A909775736C0}" destId="{9AB50FD1-0E87-4F4E-B6A8-3B1585B3E419}" srcOrd="3" destOrd="0" presId="urn:microsoft.com/office/officeart/2005/8/layout/cycle4#1"/>
    <dgm:cxn modelId="{0580E41D-ABA1-4889-91CE-B3381B616E76}" type="presParOf" srcId="{AA47F9A4-872D-4F68-8DC8-A909775736C0}" destId="{DBEF728B-DBF8-49B3-9000-4FF824583F67}" srcOrd="4" destOrd="0" presId="urn:microsoft.com/office/officeart/2005/8/layout/cycle4#1"/>
    <dgm:cxn modelId="{0B1CB8D8-F7C8-4E6D-AD11-507CE976E15B}" type="presParOf" srcId="{F60BA77C-B044-495D-937A-B328AC735D52}" destId="{C4488AD8-D01A-4F1E-B9A6-8A6E135EE963}" srcOrd="2" destOrd="0" presId="urn:microsoft.com/office/officeart/2005/8/layout/cycle4#1"/>
    <dgm:cxn modelId="{A134EC9C-36A1-4299-A017-674D8BB2ED09}" type="presParOf" srcId="{F60BA77C-B044-495D-937A-B328AC735D52}" destId="{073312EC-AC4B-4CB3-939D-3AEB852BAB3E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2CF98B-D0EE-4CF9-80CC-07EECC98A0FF}">
      <dsp:nvSpPr>
        <dsp:cNvPr id="0" name=""/>
        <dsp:cNvSpPr/>
      </dsp:nvSpPr>
      <dsp:spPr>
        <a:xfrm>
          <a:off x="3125790" y="2135592"/>
          <a:ext cx="2407427" cy="158931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1" kern="1200" dirty="0">
              <a:solidFill>
                <a:schemeClr val="bg1"/>
              </a:solidFill>
            </a:rPr>
            <a:t>Επιστροφές</a:t>
          </a:r>
          <a:endParaRPr lang="el-GR" sz="1400" b="1" kern="1200" dirty="0">
            <a:solidFill>
              <a:schemeClr val="bg1"/>
            </a:solidFill>
          </a:endParaRPr>
        </a:p>
      </dsp:txBody>
      <dsp:txXfrm>
        <a:off x="3478350" y="2368341"/>
        <a:ext cx="1702307" cy="1123814"/>
      </dsp:txXfrm>
    </dsp:sp>
    <dsp:sp modelId="{CFB1E203-4800-4F9D-A40C-14C1522982C2}">
      <dsp:nvSpPr>
        <dsp:cNvPr id="0" name=""/>
        <dsp:cNvSpPr/>
      </dsp:nvSpPr>
      <dsp:spPr>
        <a:xfrm rot="16200000">
          <a:off x="4020646" y="1809532"/>
          <a:ext cx="617716" cy="34401"/>
        </a:xfrm>
        <a:custGeom>
          <a:avLst/>
          <a:gdLst/>
          <a:ahLst/>
          <a:cxnLst/>
          <a:rect l="0" t="0" r="0" b="0"/>
          <a:pathLst>
            <a:path>
              <a:moveTo>
                <a:pt x="0" y="17200"/>
              </a:moveTo>
              <a:lnTo>
                <a:pt x="617716" y="1720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b="1" kern="1200"/>
        </a:p>
      </dsp:txBody>
      <dsp:txXfrm>
        <a:off x="4314061" y="1811291"/>
        <a:ext cx="30885" cy="30885"/>
      </dsp:txXfrm>
    </dsp:sp>
    <dsp:sp modelId="{6F68B324-8369-4864-A48F-042E028018FC}">
      <dsp:nvSpPr>
        <dsp:cNvPr id="0" name=""/>
        <dsp:cNvSpPr/>
      </dsp:nvSpPr>
      <dsp:spPr>
        <a:xfrm>
          <a:off x="3170250" y="359365"/>
          <a:ext cx="2318508" cy="115851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1" kern="1200" dirty="0"/>
            <a:t>Αναγκαστικές</a:t>
          </a:r>
          <a:endParaRPr lang="el-GR" sz="2000" b="1" kern="1200" dirty="0"/>
        </a:p>
      </dsp:txBody>
      <dsp:txXfrm>
        <a:off x="3509788" y="529025"/>
        <a:ext cx="1639432" cy="819190"/>
      </dsp:txXfrm>
    </dsp:sp>
    <dsp:sp modelId="{A8E982ED-5832-4A7B-A744-8E59DABC8D20}">
      <dsp:nvSpPr>
        <dsp:cNvPr id="0" name=""/>
        <dsp:cNvSpPr/>
      </dsp:nvSpPr>
      <dsp:spPr>
        <a:xfrm>
          <a:off x="5533218" y="2913047"/>
          <a:ext cx="283406" cy="34401"/>
        </a:xfrm>
        <a:custGeom>
          <a:avLst/>
          <a:gdLst/>
          <a:ahLst/>
          <a:cxnLst/>
          <a:rect l="0" t="0" r="0" b="0"/>
          <a:pathLst>
            <a:path>
              <a:moveTo>
                <a:pt x="0" y="17200"/>
              </a:moveTo>
              <a:lnTo>
                <a:pt x="283406" y="1720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b="1" kern="1200"/>
        </a:p>
      </dsp:txBody>
      <dsp:txXfrm>
        <a:off x="5667836" y="2923163"/>
        <a:ext cx="14170" cy="14170"/>
      </dsp:txXfrm>
    </dsp:sp>
    <dsp:sp modelId="{5EC48207-E73F-4F5B-AA52-4011DE1DC7FB}">
      <dsp:nvSpPr>
        <dsp:cNvPr id="0" name=""/>
        <dsp:cNvSpPr/>
      </dsp:nvSpPr>
      <dsp:spPr>
        <a:xfrm>
          <a:off x="5816624" y="2121594"/>
          <a:ext cx="2002615" cy="1617308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1" kern="1200" dirty="0"/>
            <a:t>Εθελούσιες</a:t>
          </a:r>
          <a:endParaRPr lang="el-GR" sz="1050" b="1" kern="1200" dirty="0"/>
        </a:p>
      </dsp:txBody>
      <dsp:txXfrm>
        <a:off x="6109900" y="2358443"/>
        <a:ext cx="1416063" cy="1143610"/>
      </dsp:txXfrm>
    </dsp:sp>
    <dsp:sp modelId="{355F9D61-D2CB-40F9-9FB1-99D284380185}">
      <dsp:nvSpPr>
        <dsp:cNvPr id="0" name=""/>
        <dsp:cNvSpPr/>
      </dsp:nvSpPr>
      <dsp:spPr>
        <a:xfrm rot="5400000">
          <a:off x="4102312" y="3934894"/>
          <a:ext cx="454382" cy="34401"/>
        </a:xfrm>
        <a:custGeom>
          <a:avLst/>
          <a:gdLst/>
          <a:ahLst/>
          <a:cxnLst/>
          <a:rect l="0" t="0" r="0" b="0"/>
          <a:pathLst>
            <a:path>
              <a:moveTo>
                <a:pt x="0" y="17200"/>
              </a:moveTo>
              <a:lnTo>
                <a:pt x="454382" y="1720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b="1" kern="1200"/>
        </a:p>
      </dsp:txBody>
      <dsp:txXfrm>
        <a:off x="4318144" y="3940736"/>
        <a:ext cx="22719" cy="22719"/>
      </dsp:txXfrm>
    </dsp:sp>
    <dsp:sp modelId="{4E27DD09-A027-401F-82E0-AD55DE38391F}">
      <dsp:nvSpPr>
        <dsp:cNvPr id="0" name=""/>
        <dsp:cNvSpPr/>
      </dsp:nvSpPr>
      <dsp:spPr>
        <a:xfrm>
          <a:off x="3125790" y="4179286"/>
          <a:ext cx="2407427" cy="118868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1" kern="1200" dirty="0" err="1"/>
            <a:t>Επανεισδοχή</a:t>
          </a:r>
          <a:endParaRPr lang="el-GR" sz="1200" b="1" kern="1200" dirty="0"/>
        </a:p>
      </dsp:txBody>
      <dsp:txXfrm>
        <a:off x="3478350" y="4353365"/>
        <a:ext cx="1702307" cy="840531"/>
      </dsp:txXfrm>
    </dsp:sp>
    <dsp:sp modelId="{7BC89660-4277-40D1-84AD-1D9096780553}">
      <dsp:nvSpPr>
        <dsp:cNvPr id="0" name=""/>
        <dsp:cNvSpPr/>
      </dsp:nvSpPr>
      <dsp:spPr>
        <a:xfrm rot="10800000">
          <a:off x="2857398" y="2913047"/>
          <a:ext cx="268391" cy="34401"/>
        </a:xfrm>
        <a:custGeom>
          <a:avLst/>
          <a:gdLst/>
          <a:ahLst/>
          <a:cxnLst/>
          <a:rect l="0" t="0" r="0" b="0"/>
          <a:pathLst>
            <a:path>
              <a:moveTo>
                <a:pt x="0" y="17200"/>
              </a:moveTo>
              <a:lnTo>
                <a:pt x="268391" y="1720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b="1" kern="1200"/>
        </a:p>
      </dsp:txBody>
      <dsp:txXfrm rot="10800000">
        <a:off x="2984884" y="2923538"/>
        <a:ext cx="13419" cy="13419"/>
      </dsp:txXfrm>
    </dsp:sp>
    <dsp:sp modelId="{9DE6174E-7C73-49E8-9DF5-3D8035FD00DA}">
      <dsp:nvSpPr>
        <dsp:cNvPr id="0" name=""/>
        <dsp:cNvSpPr/>
      </dsp:nvSpPr>
      <dsp:spPr>
        <a:xfrm>
          <a:off x="461114" y="2121594"/>
          <a:ext cx="2396284" cy="161730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1" kern="1200" dirty="0"/>
            <a:t>Οικειοθελείς</a:t>
          </a:r>
        </a:p>
      </dsp:txBody>
      <dsp:txXfrm>
        <a:off x="812042" y="2358443"/>
        <a:ext cx="1694428" cy="11436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B3649A-93AC-40A2-AF60-5CD077D99017}">
      <dsp:nvSpPr>
        <dsp:cNvPr id="0" name=""/>
        <dsp:cNvSpPr/>
      </dsp:nvSpPr>
      <dsp:spPr>
        <a:xfrm>
          <a:off x="3745123" y="2763519"/>
          <a:ext cx="2296572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500" b="1" kern="1200" dirty="0">
              <a:effectLst/>
            </a:rPr>
            <a:t>Κοινές επιχειρήσεις Επιστροφής</a:t>
          </a:r>
        </a:p>
      </dsp:txBody>
      <dsp:txXfrm>
        <a:off x="4462662" y="3117207"/>
        <a:ext cx="1550466" cy="918226"/>
      </dsp:txXfrm>
    </dsp:sp>
    <dsp:sp modelId="{347F4233-1442-4C1F-BB18-241E499808F5}">
      <dsp:nvSpPr>
        <dsp:cNvPr id="0" name=""/>
        <dsp:cNvSpPr/>
      </dsp:nvSpPr>
      <dsp:spPr>
        <a:xfrm>
          <a:off x="326657" y="2763519"/>
          <a:ext cx="2296572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l-GR" sz="1600" b="1" kern="1200" dirty="0">
            <a:effectLst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600" b="1" kern="1200" dirty="0">
              <a:effectLst/>
            </a:rPr>
            <a:t>Λεωφορεία</a:t>
          </a:r>
        </a:p>
      </dsp:txBody>
      <dsp:txXfrm>
        <a:off x="355224" y="3117207"/>
        <a:ext cx="1550466" cy="918226"/>
      </dsp:txXfrm>
    </dsp:sp>
    <dsp:sp modelId="{71D66AEB-C165-4B86-8EEA-635242CE40E0}">
      <dsp:nvSpPr>
        <dsp:cNvPr id="0" name=""/>
        <dsp:cNvSpPr/>
      </dsp:nvSpPr>
      <dsp:spPr>
        <a:xfrm>
          <a:off x="3684232" y="0"/>
          <a:ext cx="2296572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500" b="1" kern="1200" dirty="0">
              <a:effectLst/>
            </a:rPr>
            <a:t>Εθνικές επιχειρήσεις Επιστροφής</a:t>
          </a:r>
        </a:p>
      </dsp:txBody>
      <dsp:txXfrm>
        <a:off x="4401771" y="28567"/>
        <a:ext cx="1550466" cy="918226"/>
      </dsp:txXfrm>
    </dsp:sp>
    <dsp:sp modelId="{1591B600-9601-4B16-AD83-2A1C29D6ECBA}">
      <dsp:nvSpPr>
        <dsp:cNvPr id="0" name=""/>
        <dsp:cNvSpPr/>
      </dsp:nvSpPr>
      <dsp:spPr>
        <a:xfrm>
          <a:off x="197186" y="0"/>
          <a:ext cx="2555514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600" b="1" kern="1200" dirty="0">
              <a:effectLst/>
            </a:rPr>
            <a:t>Εμπορικές πτήσεις (με ή χωρίς συνοδεία)</a:t>
          </a:r>
        </a:p>
      </dsp:txBody>
      <dsp:txXfrm>
        <a:off x="225753" y="28567"/>
        <a:ext cx="1731726" cy="918226"/>
      </dsp:txXfrm>
    </dsp:sp>
    <dsp:sp modelId="{D5319582-CC82-4487-8940-F2AB9573026E}">
      <dsp:nvSpPr>
        <dsp:cNvPr id="0" name=""/>
        <dsp:cNvSpPr/>
      </dsp:nvSpPr>
      <dsp:spPr>
        <a:xfrm>
          <a:off x="1247648" y="231647"/>
          <a:ext cx="1759712" cy="1759712"/>
        </a:xfrm>
        <a:prstGeom prst="pieWedg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 dirty="0"/>
            <a:t>Διά αέρος</a:t>
          </a:r>
        </a:p>
      </dsp:txBody>
      <dsp:txXfrm>
        <a:off x="1763056" y="747055"/>
        <a:ext cx="1244304" cy="1244304"/>
      </dsp:txXfrm>
    </dsp:sp>
    <dsp:sp modelId="{CA5156CF-21E6-43DE-9728-48A1B27C8E44}">
      <dsp:nvSpPr>
        <dsp:cNvPr id="0" name=""/>
        <dsp:cNvSpPr/>
      </dsp:nvSpPr>
      <dsp:spPr>
        <a:xfrm rot="5400000">
          <a:off x="3088640" y="231647"/>
          <a:ext cx="1759712" cy="1759712"/>
        </a:xfrm>
        <a:prstGeom prst="pieWedg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 dirty="0"/>
            <a:t>Διά αέρος</a:t>
          </a:r>
        </a:p>
      </dsp:txBody>
      <dsp:txXfrm rot="-5400000">
        <a:off x="3088640" y="747055"/>
        <a:ext cx="1244304" cy="1244304"/>
      </dsp:txXfrm>
    </dsp:sp>
    <dsp:sp modelId="{3EB3A127-E99E-4386-B0F1-8AC69A5ED0B2}">
      <dsp:nvSpPr>
        <dsp:cNvPr id="0" name=""/>
        <dsp:cNvSpPr/>
      </dsp:nvSpPr>
      <dsp:spPr>
        <a:xfrm rot="10800000">
          <a:off x="3088640" y="2072640"/>
          <a:ext cx="1759712" cy="1759712"/>
        </a:xfrm>
        <a:prstGeom prst="pieWedg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 dirty="0"/>
            <a:t>Διά αέρος</a:t>
          </a:r>
        </a:p>
      </dsp:txBody>
      <dsp:txXfrm rot="10800000">
        <a:off x="3088640" y="2072640"/>
        <a:ext cx="1244304" cy="1244304"/>
      </dsp:txXfrm>
    </dsp:sp>
    <dsp:sp modelId="{9AB50FD1-0E87-4F4E-B6A8-3B1585B3E419}">
      <dsp:nvSpPr>
        <dsp:cNvPr id="0" name=""/>
        <dsp:cNvSpPr/>
      </dsp:nvSpPr>
      <dsp:spPr>
        <a:xfrm rot="16200000">
          <a:off x="1247648" y="2072640"/>
          <a:ext cx="1759712" cy="1759712"/>
        </a:xfrm>
        <a:prstGeom prst="pieWedg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 dirty="0"/>
            <a:t>Διά ξηράς</a:t>
          </a:r>
        </a:p>
      </dsp:txBody>
      <dsp:txXfrm rot="5400000">
        <a:off x="1763056" y="2072640"/>
        <a:ext cx="1244304" cy="1244304"/>
      </dsp:txXfrm>
    </dsp:sp>
    <dsp:sp modelId="{C4488AD8-D01A-4F1E-B9A6-8A6E135EE963}">
      <dsp:nvSpPr>
        <dsp:cNvPr id="0" name=""/>
        <dsp:cNvSpPr/>
      </dsp:nvSpPr>
      <dsp:spPr>
        <a:xfrm>
          <a:off x="2744216" y="1666240"/>
          <a:ext cx="607568" cy="52832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3312EC-AC4B-4CB3-939D-3AEB852BAB3E}">
      <dsp:nvSpPr>
        <dsp:cNvPr id="0" name=""/>
        <dsp:cNvSpPr/>
      </dsp:nvSpPr>
      <dsp:spPr>
        <a:xfrm rot="10800000">
          <a:off x="2744216" y="1869440"/>
          <a:ext cx="607568" cy="52832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8B7F5C2-B914-4D32-9E4E-9456012D5C4E}" type="datetimeFigureOut">
              <a:rPr lang="el-GR"/>
              <a:pPr>
                <a:defRPr/>
              </a:pPr>
              <a:t>12/7/2024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63" tIns="45382" rIns="90763" bIns="45382" rtlCol="0">
            <a:normAutofit/>
          </a:bodyPr>
          <a:lstStyle/>
          <a:p>
            <a:pPr lvl="0"/>
            <a:r>
              <a:rPr lang="el-GR" noProof="0"/>
              <a:t>Kλικ για επεξεργασία των στυλ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8436502-553F-4BD5-83CE-99CF54D7172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25036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8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00917">
              <a:defRPr/>
            </a:pPr>
            <a:fld id="{5A4DA170-C6CE-4BA1-8649-E00039539D4B}" type="slidenum">
              <a:rPr lang="el-GR">
                <a:solidFill>
                  <a:prstClr val="black"/>
                </a:solidFill>
                <a:latin typeface="Calibri"/>
              </a:rPr>
              <a:pPr defTabSz="900917">
                <a:defRPr/>
              </a:pPr>
              <a:t>3</a:t>
            </a:fld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607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6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00917">
              <a:defRPr/>
            </a:pPr>
            <a:fld id="{89D43E67-C0A0-4D39-8FE5-58E4ED238ECA}" type="slidenum">
              <a:rPr lang="el-GR">
                <a:solidFill>
                  <a:prstClr val="black"/>
                </a:solidFill>
                <a:latin typeface="Calibri"/>
              </a:rPr>
              <a:pPr defTabSz="900917">
                <a:defRPr/>
              </a:pPr>
              <a:t>4</a:t>
            </a:fld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3524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50ECF-939C-46FD-AE8D-61ADD9E3B05E}" type="datetimeFigureOut">
              <a:rPr lang="el-GR"/>
              <a:pPr>
                <a:defRPr/>
              </a:pPr>
              <a:t>12/7/2024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B6BCD-1D05-424D-BA91-2E8DCB8DE05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BF5CB-461E-4EA9-96A0-777924E9FCE1}" type="datetimeFigureOut">
              <a:rPr lang="el-GR"/>
              <a:pPr>
                <a:defRPr/>
              </a:pPr>
              <a:t>12/7/2024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09A62-C3C7-4A70-8F5E-5FCCFEE8EE3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CA0FF-B2AE-466F-BE1B-29A68BE08790}" type="datetimeFigureOut">
              <a:rPr lang="el-GR"/>
              <a:pPr>
                <a:defRPr/>
              </a:pPr>
              <a:t>12/7/2024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C00D0-D2A5-45EC-9661-587E1FFD961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CD54F-2478-4D34-8BFA-142602A44062}" type="datetimeFigureOut">
              <a:rPr lang="el-GR"/>
              <a:pPr>
                <a:defRPr/>
              </a:pPr>
              <a:t>12/7/2024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CDB87-C2D8-4044-8A11-C3BF3C5CAD0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A4B3F-AC51-4E88-9AC8-A577C1EA64B7}" type="datetimeFigureOut">
              <a:rPr lang="el-GR"/>
              <a:pPr>
                <a:defRPr/>
              </a:pPr>
              <a:t>12/7/2024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29F0D-E4F4-4842-B3F2-F269FCD0942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780E8-F17E-4BB2-B9FB-90A378236307}" type="datetimeFigureOut">
              <a:rPr lang="el-GR"/>
              <a:pPr>
                <a:defRPr/>
              </a:pPr>
              <a:t>12/7/2024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0AEE1-5B8B-4924-9CED-4D5BD85B6EB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FFE92-DD45-4570-89F1-95A42882D382}" type="datetimeFigureOut">
              <a:rPr lang="el-GR"/>
              <a:pPr>
                <a:defRPr/>
              </a:pPr>
              <a:t>12/7/2024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856E1-CA85-4950-A2A1-6ED538D403A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637E8-E191-4867-8C6E-5B4381967988}" type="datetimeFigureOut">
              <a:rPr lang="el-GR"/>
              <a:pPr>
                <a:defRPr/>
              </a:pPr>
              <a:t>12/7/2024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01493-9741-4B3B-890F-E5C7653CB18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FC21E-CB23-4481-993C-A68E9D27B53B}" type="datetimeFigureOut">
              <a:rPr lang="el-GR"/>
              <a:pPr>
                <a:defRPr/>
              </a:pPr>
              <a:t>12/7/2024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5A57D-A5DC-4B23-9040-917267EA349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9F3F8-8ABE-4CF7-99D7-D09DF223F503}" type="datetimeFigureOut">
              <a:rPr lang="el-GR"/>
              <a:pPr>
                <a:defRPr/>
              </a:pPr>
              <a:t>12/7/2024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C5826-8E5C-4920-B8D7-C46AE1A9E9F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83072-601C-4B53-AB56-FBB4B2EAFE85}" type="datetimeFigureOut">
              <a:rPr lang="el-GR"/>
              <a:pPr>
                <a:defRPr/>
              </a:pPr>
              <a:t>12/7/2024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A6554-BF81-4412-B8EB-B07C711BB10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FB52992-DB6C-441D-A05F-C7D3E2A24C25}" type="datetimeFigureOut">
              <a:rPr lang="el-GR"/>
              <a:pPr>
                <a:defRPr/>
              </a:pPr>
              <a:t>12/7/2024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4B999B-171A-4CBB-BDA8-A9A080E3ED3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- Τίτλος"/>
          <p:cNvSpPr>
            <a:spLocks noGrp="1"/>
          </p:cNvSpPr>
          <p:nvPr>
            <p:ph type="ctrTitle"/>
          </p:nvPr>
        </p:nvSpPr>
        <p:spPr>
          <a:xfrm>
            <a:off x="142875" y="1124745"/>
            <a:ext cx="9001125" cy="1800199"/>
          </a:xfrm>
        </p:spPr>
        <p:txBody>
          <a:bodyPr/>
          <a:lstStyle/>
          <a:p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Δ-ΝΣΗ   ΔΙΑΧΕΙΡΙΣΗΣ   ΜΕΤΑΝΑΣΤΕΥΣΗΣ</a:t>
            </a:r>
          </a:p>
        </p:txBody>
      </p:sp>
      <p:sp>
        <p:nvSpPr>
          <p:cNvPr id="2051" name="2 - Υπότιτλος"/>
          <p:cNvSpPr>
            <a:spLocks noGrp="1"/>
          </p:cNvSpPr>
          <p:nvPr>
            <p:ph type="subTitle" idx="1"/>
          </p:nvPr>
        </p:nvSpPr>
        <p:spPr>
          <a:xfrm>
            <a:off x="785813" y="3140968"/>
            <a:ext cx="7429500" cy="1359595"/>
          </a:xfrm>
        </p:spPr>
        <p:txBody>
          <a:bodyPr/>
          <a:lstStyle/>
          <a:p>
            <a:pPr lvl="0"/>
            <a:r>
              <a:rPr lang="el-GR" altLang="el-GR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altLang="el-GR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altLang="el-GR" b="1" i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el-GR" altLang="el-GR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Συνεδρίαση της </a:t>
            </a:r>
            <a:r>
              <a:rPr lang="el-GR" altLang="el-GR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ΕπΠα</a:t>
            </a:r>
            <a:r>
              <a:rPr lang="el-GR" altLang="el-GR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ΤΕΜΕΥ».</a:t>
            </a:r>
            <a:endParaRPr lang="el-GR" altLang="el-GR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l-GR" altLang="el-GR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l-GR" altLang="el-GR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14" descr="GRPOLIC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lum bright="12000" contrast="-30000"/>
          </a:blip>
          <a:srcRect/>
          <a:stretch>
            <a:fillRect/>
          </a:stretch>
        </p:blipFill>
        <p:spPr bwMode="auto">
          <a:xfrm>
            <a:off x="7715250" y="214313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1928813" y="214313"/>
            <a:ext cx="6477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l-GR" sz="22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ΑΡΧΗΓΕΙΟ ΕΛΛΗΝΙΚΗΣ ΑΣΤΥΝΟΜΙΑΣ</a:t>
            </a:r>
            <a:endParaRPr lang="en-US" sz="2200" b="1" i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5 - TextBox"/>
          <p:cNvSpPr txBox="1">
            <a:spLocks noChangeArrowheads="1"/>
          </p:cNvSpPr>
          <p:nvPr/>
        </p:nvSpPr>
        <p:spPr bwMode="auto">
          <a:xfrm>
            <a:off x="4714875" y="5429250"/>
            <a:ext cx="42862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/>
            <a:r>
              <a:rPr lang="el-GR" altLang="el-GR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ΑΓΓΕΛΟΠΟΥΛΟΣ  ΑΛΕΞΑΝΔΡΟΣ</a:t>
            </a:r>
          </a:p>
          <a:p>
            <a:r>
              <a:rPr lang="el-GR" altLang="el-GR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ΑΣΤΥΝΟΜΙΚΟΣ  ΥΠΟΔΙΕΥΘΥΝΤΗΣ</a:t>
            </a:r>
          </a:p>
          <a:p>
            <a:pPr lvl="0"/>
            <a:endParaRPr lang="el-GR" altLang="el-GR" sz="20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988840"/>
            <a:ext cx="8229600" cy="2880320"/>
          </a:xfrm>
        </p:spPr>
        <p:txBody>
          <a:bodyPr/>
          <a:lstStyle/>
          <a:p>
            <a:r>
              <a:rPr lang="el-GR" sz="3600" b="1" dirty="0">
                <a:latin typeface="Times New Roman" pitchFamily="18" charset="0"/>
                <a:cs typeface="Times New Roman" pitchFamily="18" charset="0"/>
              </a:rPr>
              <a:t>«Ο ρόλος της Ελληνικής Αστυνομίας στον  τομέα </a:t>
            </a:r>
            <a:br>
              <a:rPr lang="el-GR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el-GR" sz="3600" b="1" dirty="0">
                <a:latin typeface="Times New Roman" pitchFamily="18" charset="0"/>
                <a:cs typeface="Times New Roman" pitchFamily="18" charset="0"/>
              </a:rPr>
              <a:t>των αναγκαστικών επιστροφών»</a:t>
            </a:r>
            <a:endParaRPr lang="el-GR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831975"/>
            <a:ext cx="8229600" cy="4525963"/>
          </a:xfrm>
        </p:spPr>
        <p:txBody>
          <a:bodyPr/>
          <a:lstStyle/>
          <a:p>
            <a:pPr algn="just" eaLnBrk="1" hangingPunct="1">
              <a:buFont typeface="Wingdings 3" pitchFamily="18" charset="2"/>
              <a:buNone/>
            </a:pPr>
            <a:r>
              <a:rPr lang="el-GR" sz="2400"/>
              <a:t>	</a:t>
            </a:r>
          </a:p>
          <a:p>
            <a:pPr algn="just" eaLnBrk="1" hangingPunct="1">
              <a:buFont typeface="Wingdings 3" pitchFamily="18" charset="2"/>
              <a:buNone/>
            </a:pPr>
            <a:r>
              <a:rPr lang="el-GR" sz="2400"/>
              <a:t>	</a:t>
            </a:r>
          </a:p>
          <a:p>
            <a:pPr eaLnBrk="1" hangingPunct="1"/>
            <a:endParaRPr lang="el-GR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l-GR" sz="3600" b="1" dirty="0">
                <a:latin typeface="Times New Roman" pitchFamily="18" charset="0"/>
                <a:cs typeface="Times New Roman" pitchFamily="18" charset="0"/>
              </a:rPr>
              <a:t>Επιστροφές</a:t>
            </a:r>
            <a:br>
              <a:rPr lang="el-GR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Υλοποίηση &amp; Εμπλεκόμενες Υπηρεσίες</a:t>
            </a:r>
            <a:endParaRPr lang="el-GR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8915" name="Picture 14" descr="GRPOLIC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lum bright="12000" contras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214313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Θέση περιεχομένου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5153991"/>
              </p:ext>
            </p:extLst>
          </p:nvPr>
        </p:nvGraphicFramePr>
        <p:xfrm>
          <a:off x="467544" y="1196752"/>
          <a:ext cx="8462174" cy="5875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TextBox 11"/>
          <p:cNvSpPr txBox="1"/>
          <p:nvPr/>
        </p:nvSpPr>
        <p:spPr>
          <a:xfrm>
            <a:off x="339725" y="2068513"/>
            <a:ext cx="2160588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satMod val="120000"/>
              </a:schemeClr>
            </a:solidFill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n-ea"/>
                <a:cs typeface="+mn-cs"/>
              </a:rPr>
              <a:t>Δ-</a:t>
            </a:r>
            <a:r>
              <a:rPr kumimoji="0" 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n-ea"/>
                <a:cs typeface="+mn-cs"/>
              </a:rPr>
              <a:t>νση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n-ea"/>
                <a:cs typeface="+mn-cs"/>
              </a:rPr>
              <a:t> Αλλοδαπών Αττικής</a:t>
            </a:r>
          </a:p>
        </p:txBody>
      </p:sp>
      <p:sp>
        <p:nvSpPr>
          <p:cNvPr id="11" name="Καμπύλο βέλος προς τα κάτω 14"/>
          <p:cNvSpPr/>
          <p:nvPr/>
        </p:nvSpPr>
        <p:spPr>
          <a:xfrm>
            <a:off x="1000125" y="1568450"/>
            <a:ext cx="2571750" cy="431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2" name="Καμπύλο βέλος προς τα επάνω 15"/>
          <p:cNvSpPr/>
          <p:nvPr/>
        </p:nvSpPr>
        <p:spPr>
          <a:xfrm rot="1857364">
            <a:off x="546100" y="3211513"/>
            <a:ext cx="1295400" cy="26035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3" name="Καμπύλο βέλος προς τα επάνω 19"/>
          <p:cNvSpPr/>
          <p:nvPr/>
        </p:nvSpPr>
        <p:spPr>
          <a:xfrm rot="2881245">
            <a:off x="-423069" y="4456907"/>
            <a:ext cx="3738563" cy="527050"/>
          </a:xfrm>
          <a:prstGeom prst="curvedUpArrow">
            <a:avLst>
              <a:gd name="adj1" fmla="val 25000"/>
              <a:gd name="adj2" fmla="val 50000"/>
              <a:gd name="adj3" fmla="val 26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4" name="TextBox 11"/>
          <p:cNvSpPr txBox="1"/>
          <p:nvPr/>
        </p:nvSpPr>
        <p:spPr>
          <a:xfrm>
            <a:off x="6286500" y="5805264"/>
            <a:ext cx="2160588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satMod val="120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n-ea"/>
                <a:cs typeface="+mn-cs"/>
              </a:rPr>
              <a:t>Διεύθυνση</a:t>
            </a:r>
            <a:r>
              <a:rPr kumimoji="0" lang="el-GR" sz="1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n-ea"/>
                <a:cs typeface="+mn-cs"/>
              </a:rPr>
              <a:t> Διαχείρισης Μετανάστευσης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15" name="Καμπύλο βέλος προς τα επάνω 17"/>
          <p:cNvSpPr/>
          <p:nvPr/>
        </p:nvSpPr>
        <p:spPr>
          <a:xfrm rot="11344443">
            <a:off x="5613400" y="5202238"/>
            <a:ext cx="2081213" cy="495300"/>
          </a:xfrm>
          <a:prstGeom prst="curvedUpArrow">
            <a:avLst>
              <a:gd name="adj1" fmla="val 0"/>
              <a:gd name="adj2" fmla="val 73204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6" name="TextBox 11"/>
          <p:cNvSpPr txBox="1"/>
          <p:nvPr/>
        </p:nvSpPr>
        <p:spPr>
          <a:xfrm>
            <a:off x="6786563" y="1857375"/>
            <a:ext cx="1857375" cy="3698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satMod val="120000"/>
              </a:schemeClr>
            </a:solidFill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n-ea"/>
                <a:cs typeface="+mn-cs"/>
              </a:rPr>
              <a:t>Δ.Ο.Μ.</a:t>
            </a:r>
          </a:p>
        </p:txBody>
      </p:sp>
      <p:sp>
        <p:nvSpPr>
          <p:cNvPr id="17" name="Καμπύλο βέλος προς τα επάνω 17"/>
          <p:cNvSpPr/>
          <p:nvPr/>
        </p:nvSpPr>
        <p:spPr>
          <a:xfrm rot="8144331">
            <a:off x="6223000" y="2679700"/>
            <a:ext cx="1647825" cy="285750"/>
          </a:xfrm>
          <a:prstGeom prst="curvedUpArrow">
            <a:avLst>
              <a:gd name="adj1" fmla="val 0"/>
              <a:gd name="adj2" fmla="val 73204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3675483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8" grpId="1">
        <p:bldAsOne/>
      </p:bldGraphic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l-GR" sz="3600" b="1" dirty="0">
                <a:latin typeface="Times New Roman" pitchFamily="18" charset="0"/>
                <a:cs typeface="Times New Roman" pitchFamily="18" charset="0"/>
              </a:rPr>
              <a:t>Επιστροφές</a:t>
            </a:r>
            <a:br>
              <a:rPr lang="el-GR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el-GR" sz="3600" b="1" dirty="0">
                <a:latin typeface="Times New Roman" pitchFamily="18" charset="0"/>
                <a:cs typeface="Times New Roman" pitchFamily="18" charset="0"/>
              </a:rPr>
              <a:t>Τρόποι Υλοποίησης</a:t>
            </a:r>
            <a:endParaRPr lang="el-GR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62" name="Picture 14" descr="GRPOLIC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lum bright="12000" contras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214313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" name="18 - Διάγραμμα"/>
          <p:cNvGraphicFramePr/>
          <p:nvPr>
            <p:extLst>
              <p:ext uri="{D42A27DB-BD31-4B8C-83A1-F6EECF244321}">
                <p14:modId xmlns:p14="http://schemas.microsoft.com/office/powerpoint/2010/main" val="4187330141"/>
              </p:ext>
            </p:extLst>
          </p:nvPr>
        </p:nvGraphicFramePr>
        <p:xfrm>
          <a:off x="1524000" y="172245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4140513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9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/>
          <a:lstStyle/>
          <a:p>
            <a:pPr algn="ctr">
              <a:buNone/>
            </a:pPr>
            <a:r>
              <a:rPr lang="el-GR" sz="1800" b="1" u="sng" dirty="0">
                <a:latin typeface="Times New Roman"/>
                <a:ea typeface="Times New Roman"/>
              </a:rPr>
              <a:t>ΠΡΟΒΛΗΜΑΤΑ  ΚΑΤΑ  ΤΗΝ  ΑΠΟΜΑΚΡΥΝΣΗ</a:t>
            </a:r>
          </a:p>
          <a:p>
            <a:pPr algn="ctr">
              <a:buNone/>
            </a:pPr>
            <a:r>
              <a:rPr lang="el-GR" sz="1800" b="1" u="sng" dirty="0">
                <a:latin typeface="Times New Roman"/>
                <a:ea typeface="Times New Roman"/>
              </a:rPr>
              <a:t>(Αναγκαστικές  επιστροφές) :</a:t>
            </a:r>
            <a:endParaRPr lang="el-GR" sz="1800" dirty="0"/>
          </a:p>
          <a:p>
            <a:pPr lvl="0" algn="just"/>
            <a:r>
              <a:rPr lang="cs-CZ" sz="1700" dirty="0"/>
              <a:t>Το ζήτημα της </a:t>
            </a:r>
            <a:r>
              <a:rPr lang="cs-CZ" sz="1700" b="1" dirty="0"/>
              <a:t>συνεργασίας με τις Αρχές των τρίτων χωρών και η ορθή εφαρμογή των Συμφωνιών Επανεισδοχής,</a:t>
            </a:r>
            <a:r>
              <a:rPr lang="cs-CZ" sz="1700" dirty="0"/>
              <a:t> αποτελεί προϋπόθεση για την έκδοση των απαραίτητων ταξιδιωτικών εγγράφων </a:t>
            </a:r>
            <a:r>
              <a:rPr lang="el-GR" sz="1700" dirty="0"/>
              <a:t> </a:t>
            </a:r>
            <a:r>
              <a:rPr lang="cs-CZ" sz="1700" dirty="0"/>
              <a:t>για την πραγματοποίηση επιστροφών. Εκδίδονται ελάχιστα ταξιδιωτικά έγγραφα, καθότι</a:t>
            </a:r>
            <a:r>
              <a:rPr lang="el-GR" sz="1700" dirty="0"/>
              <a:t> </a:t>
            </a:r>
            <a:r>
              <a:rPr lang="cs-CZ" sz="1700" dirty="0"/>
              <a:t>δεν συνεργάζονται οι ενταύθα Πρεσβείες των τρίτων χωρών και εκείνα που θα εκδοθούν αφορούν μόνο εθελούσιες επιστροφές μέσω του  Δ.Ο.Μ. </a:t>
            </a:r>
            <a:endParaRPr lang="el-GR" sz="1700" dirty="0"/>
          </a:p>
          <a:p>
            <a:pPr lvl="0" algn="just"/>
            <a:r>
              <a:rPr lang="el-GR" sz="1700" b="1" dirty="0"/>
              <a:t>Υποβολή «καταχρηστικών» αιτημάτων χορήγησης ασύλου</a:t>
            </a:r>
            <a:r>
              <a:rPr lang="el-GR" sz="1700" dirty="0"/>
              <a:t>, από το σύνολο σχεδόν                 των νεοεισερχόμενων στη χώρα μας αλλοδαπών, προφανώς για να καθυστερήσουν χρονικά τη διαδικασία επιστροφής στις χώρες τους (εξέταση χορήγησης  ασύλου                            α΄ και β΄ βαθμού και εξέταση επιπρόσθετων ενδίκων μέσων).</a:t>
            </a:r>
          </a:p>
          <a:p>
            <a:pPr lvl="0" algn="just"/>
            <a:r>
              <a:rPr lang="el-GR" sz="1700" b="1" dirty="0"/>
              <a:t>Αναστολή του διμερούς Πρωτοκόλλου </a:t>
            </a:r>
            <a:r>
              <a:rPr lang="el-GR" sz="1700" b="1" dirty="0" err="1"/>
              <a:t>επανεισδοχής</a:t>
            </a:r>
            <a:r>
              <a:rPr lang="el-GR" sz="1700" b="1" dirty="0"/>
              <a:t> Ελλάδας – Τουρκίας </a:t>
            </a:r>
            <a:r>
              <a:rPr lang="el-GR" sz="1700" dirty="0"/>
              <a:t>(</a:t>
            </a:r>
            <a:r>
              <a:rPr lang="cs-CZ" sz="1700" i="1" dirty="0"/>
              <a:t>κυρώθηκε</a:t>
            </a:r>
            <a:r>
              <a:rPr lang="el-GR" sz="1700" i="1" dirty="0"/>
              <a:t> </a:t>
            </a:r>
            <a:r>
              <a:rPr lang="cs-CZ" sz="1700" i="1" dirty="0"/>
              <a:t>με το Ν.3030/2002, ΦΕΚ Α΄-163/15.07.2002</a:t>
            </a:r>
            <a:r>
              <a:rPr lang="el-GR" sz="1700" i="1" dirty="0"/>
              <a:t>) </a:t>
            </a:r>
            <a:r>
              <a:rPr lang="el-GR" sz="1700" dirty="0"/>
              <a:t>από τις τουρκικές Αρχές, από τον </a:t>
            </a:r>
            <a:r>
              <a:rPr lang="el-GR" sz="1700" dirty="0" err="1"/>
              <a:t>Μάϊο</a:t>
            </a:r>
            <a:r>
              <a:rPr lang="el-GR" sz="1700" dirty="0"/>
              <a:t> του έτους 2018.</a:t>
            </a:r>
          </a:p>
          <a:p>
            <a:pPr lvl="0" algn="just"/>
            <a:r>
              <a:rPr lang="el-GR" sz="1700" b="1" dirty="0"/>
              <a:t>Αναστολή εφαρμογής της Κοινής Δήλωσης Ε.Ε.-Τουρκίας </a:t>
            </a:r>
            <a:r>
              <a:rPr lang="el-GR" sz="1700" dirty="0"/>
              <a:t>από τον Μάρτιο του έτους 2020 από πλευράς τουρκικών Αρχών, επικαλούμενοι τα περιοριστικά μέτρα για                          την εξάπλωση του </a:t>
            </a:r>
            <a:r>
              <a:rPr lang="el-GR" sz="1700" dirty="0" err="1"/>
              <a:t>κορωνοϊού</a:t>
            </a:r>
            <a:r>
              <a:rPr lang="el-GR" sz="1700" dirty="0"/>
              <a:t> </a:t>
            </a:r>
            <a:r>
              <a:rPr lang="en-US" sz="1700" dirty="0"/>
              <a:t>COVID</a:t>
            </a:r>
            <a:r>
              <a:rPr lang="el-GR" sz="1700" dirty="0"/>
              <a:t>-19.</a:t>
            </a:r>
          </a:p>
          <a:p>
            <a:pPr lvl="0" algn="just"/>
            <a:r>
              <a:rPr lang="el-GR" sz="1700" b="1" dirty="0"/>
              <a:t>Μη πλήρης εφαρμογή της Συμφωνίας </a:t>
            </a:r>
            <a:r>
              <a:rPr lang="el-GR" sz="1700" b="1" dirty="0" err="1"/>
              <a:t>Επανεισδοχής</a:t>
            </a:r>
            <a:r>
              <a:rPr lang="el-GR" sz="1700" b="1" dirty="0"/>
              <a:t> Ε.Ε.-Τουρκίας </a:t>
            </a:r>
            <a:r>
              <a:rPr lang="el-GR" sz="1700" dirty="0"/>
              <a:t>η οποία υπεγράφη στις 16-12-2013 και τέθηκε σε ισχύ από την 01-10-2014 από τις τουρκικές Αρχές (</a:t>
            </a:r>
            <a:r>
              <a:rPr lang="el-GR" sz="1700" i="1" dirty="0"/>
              <a:t>δέχονται μόνο την </a:t>
            </a:r>
            <a:r>
              <a:rPr lang="el-GR" sz="1700" i="1" dirty="0" err="1"/>
              <a:t>επανεισδοχή</a:t>
            </a:r>
            <a:r>
              <a:rPr lang="el-GR" sz="1700" i="1" dirty="0"/>
              <a:t> υπηκόων Τουρκίας και όχι υπηκόων και άλλων τρίτων χωρών</a:t>
            </a:r>
            <a:r>
              <a:rPr lang="el-GR" sz="1700" dirty="0"/>
              <a:t>).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785786" y="1142985"/>
            <a:ext cx="78581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l-GR" sz="2400" b="1" u="sng" dirty="0">
                <a:latin typeface="Times New Roman"/>
                <a:ea typeface="Times New Roman"/>
              </a:rPr>
              <a:t>ΥΛΟΠΟΙΗΣΗ   ΔΡΑΣΕΩΝ </a:t>
            </a:r>
          </a:p>
          <a:p>
            <a:pPr algn="ctr">
              <a:buNone/>
            </a:pPr>
            <a:r>
              <a:rPr lang="el-GR" sz="2400" b="1" u="sng" dirty="0">
                <a:latin typeface="Times New Roman"/>
                <a:ea typeface="Times New Roman"/>
              </a:rPr>
              <a:t>για την ενίσχυση των  αναγκαστικών  επιστροφών) :</a:t>
            </a:r>
            <a:endParaRPr lang="el-GR" sz="22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l-GR" dirty="0"/>
              <a:t>Νομοθετικές παρεμβάσεις σε συνεργασία με το Υπουργείο Μετανάστευσης και Ασύλου </a:t>
            </a:r>
            <a:r>
              <a:rPr lang="el-GR" i="1" dirty="0"/>
              <a:t>(θέματα επιστροφών, νόμιμης παραμονής, εργασίας κ.α.).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l-GR" dirty="0"/>
              <a:t>Στο πλαίσιο της Προγραμματικής Περιόδου 2021-2027 (ΤΑΜΕΥ), προγραμματισμός και υλοποίηση σειράς έργων - δράσεων                               για την αύξηση των επιστροφών και την βελτίωση των ακολουθούμενων διαδικασιών </a:t>
            </a:r>
            <a:r>
              <a:rPr lang="el-GR" i="1" dirty="0"/>
              <a:t>(π.χ. πτήσεων </a:t>
            </a:r>
            <a:r>
              <a:rPr lang="en-US" i="1" dirty="0"/>
              <a:t>charter, </a:t>
            </a:r>
            <a:r>
              <a:rPr lang="el-GR" i="1" dirty="0"/>
              <a:t>Σύστημα παρακολούθησης κρατουμένων – </a:t>
            </a:r>
            <a:r>
              <a:rPr lang="en-US" i="1" dirty="0" err="1"/>
              <a:t>Recamas</a:t>
            </a:r>
            <a:r>
              <a:rPr lang="el-GR" i="1" dirty="0"/>
              <a:t>).</a:t>
            </a:r>
            <a:r>
              <a:rPr lang="en-US" i="1" dirty="0"/>
              <a:t> </a:t>
            </a:r>
            <a:endParaRPr lang="el-GR" i="1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l-GR" dirty="0"/>
              <a:t>Συνεργασία με FRONTEX - Οργανισμό της Ευρωπαϊκής </a:t>
            </a:r>
            <a:r>
              <a:rPr lang="el-GR" dirty="0" err="1"/>
              <a:t>Συνοριοφυλακής</a:t>
            </a:r>
            <a:r>
              <a:rPr lang="el-GR" dirty="0"/>
              <a:t> και Ακτοφυλακής </a:t>
            </a:r>
            <a:r>
              <a:rPr lang="el-GR" i="1" dirty="0"/>
              <a:t>(διοργάνωση κοινών πτήσεων επιστροφής, υλοποίηση Σχεδίου Δράσης - </a:t>
            </a:r>
            <a:r>
              <a:rPr lang="en-US" i="1" dirty="0"/>
              <a:t>Action </a:t>
            </a:r>
            <a:r>
              <a:rPr lang="el-GR" i="1" dirty="0"/>
              <a:t> </a:t>
            </a:r>
            <a:r>
              <a:rPr lang="en-US" i="1" dirty="0"/>
              <a:t>Plan</a:t>
            </a:r>
            <a:r>
              <a:rPr lang="el-GR" i="1" dirty="0"/>
              <a:t>,                             υιοθέτηση βέλτιστων πρακτικών).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l-GR" dirty="0"/>
              <a:t>Η Ελλάδα ως χώρα υποδοχής και διέλευσης αναμένει ουσιαστικά αποτελέσματα από «το νέο Σύμφωνο για την Μετανάστευση                               και το Άσυλο» ειδικά στην ενότητα «Αποδοτικές και Δίκαιες επιστροφές».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714500" y="2428875"/>
            <a:ext cx="5500688" cy="1077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ΕΥΧΑΡΙΣΤΩ ΓΙΑ ΤΗΝ ΠΡΟΣΟΧΗ ΣΑΣ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Έγγραφο" ma:contentTypeID="0x01010036BBF09E51E3D747983419EBE5C3D381" ma:contentTypeVersion="20" ma:contentTypeDescription="Δημιουργία νέου εγγράφου" ma:contentTypeScope="" ma:versionID="a4893b5f816384f3d8edec56dc241100">
  <xsd:schema xmlns:xsd="http://www.w3.org/2001/XMLSchema" xmlns:xs="http://www.w3.org/2001/XMLSchema" xmlns:p="http://schemas.microsoft.com/office/2006/metadata/properties" xmlns:ns1="http://schemas.microsoft.com/sharepoint/v3" xmlns:ns2="231fdfef-a9ee-4488-87d7-25509bb61a67" xmlns:ns3="9b14f67b-07fb-4990-84f3-2bcbd421439c" targetNamespace="http://schemas.microsoft.com/office/2006/metadata/properties" ma:root="true" ma:fieldsID="00f8cbdd0af5caaf21466da7d3e0743b" ns1:_="" ns2:_="" ns3:_="">
    <xsd:import namespace="http://schemas.microsoft.com/sharepoint/v3"/>
    <xsd:import namespace="231fdfef-a9ee-4488-87d7-25509bb61a67"/>
    <xsd:import namespace="9b14f67b-07fb-4990-84f3-2bcbd42143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Ιδιότητες Ενοποιημένης Πολιτικής Συμμόρφωσης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Ενέργεια περιβάλλοντος εργασίας χρήστη της Ενοποιημένης Πολιτικής Συμμόρφωσης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1fdfef-a9ee-4488-87d7-25509bb61a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Ετικέτες εικόνας" ma:readOnly="false" ma:fieldId="{5cf76f15-5ced-4ddc-b409-7134ff3c332f}" ma:taxonomyMulti="true" ma:sspId="71ffcd1c-9fc4-4600-a7bb-478e76d53e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14f67b-07fb-4990-84f3-2bcbd421439c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73bdc304-1838-491a-bef6-e0c7cdf51524}" ma:internalName="TaxCatchAll" ma:showField="CatchAllData" ma:web="9b14f67b-07fb-4990-84f3-2bcbd42143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Κοινή χρήση με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Κοινή χρήση με λεπτομέρειες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Τύπος περιεχομένου"/>
        <xsd:element ref="dc:title" minOccurs="0" maxOccurs="1" ma:index="4" ma:displayName="Τίτλο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9b14f67b-07fb-4990-84f3-2bcbd421439c" xsi:nil="true"/>
    <_ip_UnifiedCompliancePolicyProperties xmlns="http://schemas.microsoft.com/sharepoint/v3" xsi:nil="true"/>
    <lcf76f155ced4ddcb4097134ff3c332f xmlns="231fdfef-a9ee-4488-87d7-25509bb61a6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40788A2-CCEE-4FA4-9692-021AB0D11A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31fdfef-a9ee-4488-87d7-25509bb61a67"/>
    <ds:schemaRef ds:uri="9b14f67b-07fb-4990-84f3-2bcbd4214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7B6F37-776A-4A5B-A9FE-35B4703126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D9EDA8-B465-4672-9A70-098D41BC46C1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9b14f67b-07fb-4990-84f3-2bcbd421439c"/>
    <ds:schemaRef ds:uri="231fdfef-a9ee-4488-87d7-25509bb61a6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2189</TotalTime>
  <Words>450</Words>
  <Application>Microsoft Office PowerPoint</Application>
  <PresentationFormat>Προβολή στην οθόνη (4:3)</PresentationFormat>
  <Paragraphs>43</Paragraphs>
  <Slides>7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5" baseType="lpstr">
      <vt:lpstr>Arial</vt:lpstr>
      <vt:lpstr>Calibri</vt:lpstr>
      <vt:lpstr>Cambria</vt:lpstr>
      <vt:lpstr>Georgia</vt:lpstr>
      <vt:lpstr>Times New Roman</vt:lpstr>
      <vt:lpstr>Wingdings</vt:lpstr>
      <vt:lpstr>Wingdings 3</vt:lpstr>
      <vt:lpstr>Θέμα του Office</vt:lpstr>
      <vt:lpstr>Δ-ΝΣΗ   ΔΙΑΧΕΙΡΙΣΗΣ   ΜΕΤΑΝΑΣΤΕΥΣΗΣ</vt:lpstr>
      <vt:lpstr>«Ο ρόλος της Ελληνικής Αστυνομίας στον  τομέα  των αναγκαστικών επιστροφών»</vt:lpstr>
      <vt:lpstr>Επιστροφές Υλοποίηση &amp; Εμπλεκόμενες Υπηρεσίες</vt:lpstr>
      <vt:lpstr>Επιστροφές Τρόποι Υλοποίησης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χώρα μας συνεπεία και της Γεωγραφικής θέσης</dc:title>
  <dc:creator>pc</dc:creator>
  <cp:lastModifiedBy>Χαρίκλεια Οικονομοπούλου</cp:lastModifiedBy>
  <cp:revision>299</cp:revision>
  <cp:lastPrinted>2024-06-26T13:16:19Z</cp:lastPrinted>
  <dcterms:created xsi:type="dcterms:W3CDTF">2012-02-06T06:44:21Z</dcterms:created>
  <dcterms:modified xsi:type="dcterms:W3CDTF">2024-07-12T09:13:30Z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0x01010036BBF09E51E3D747983419EBE5C3D381</vt:lpwstr>
  </property>
</Properties>
</file>